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hKIDvtlA8Dm+n/+WPTZjze6Nrd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51e941a52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g251e941a52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51e27c679b_1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51e27c679b_1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g251e27c679b_1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l-NL"/>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51e27c679b_1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251e27c679b_1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51e27c679b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251e27c679b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51e27c679b_1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251e27c679b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51e27c679b_1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g251e27c679b_1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51e27c679b_1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251e27c679b_1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ogo animatie">
  <p:cSld name="Logo animatie">
    <p:spTree>
      <p:nvGrpSpPr>
        <p:cNvPr id="1" name="Shape 37"/>
        <p:cNvGrpSpPr/>
        <p:nvPr/>
      </p:nvGrpSpPr>
      <p:grpSpPr>
        <a:xfrm>
          <a:off x="0" y="0"/>
          <a:ext cx="0" cy="0"/>
          <a:chOff x="0" y="0"/>
          <a:chExt cx="0" cy="0"/>
        </a:xfrm>
      </p:grpSpPr>
      <p:pic>
        <p:nvPicPr>
          <p:cNvPr id="38" name="Google Shape;38;p7" descr="Afbeelding met wit&#10;&#10;Automatisch gegenereerde beschrijving"/>
          <p:cNvPicPr preferRelativeResize="0"/>
          <p:nvPr/>
        </p:nvPicPr>
        <p:blipFill rotWithShape="1">
          <a:blip r:embed="rId2">
            <a:alphaModFix/>
          </a:blip>
          <a:srcRect l="6" r="6"/>
          <a:stretch/>
        </p:blipFill>
        <p:spPr>
          <a:xfrm>
            <a:off x="0" y="0"/>
            <a:ext cx="12192001" cy="6858000"/>
          </a:xfrm>
          <a:prstGeom prst="rect">
            <a:avLst/>
          </a:prstGeom>
          <a:noFill/>
          <a:ln>
            <a:noFill/>
          </a:ln>
        </p:spPr>
      </p:pic>
      <p:sp>
        <p:nvSpPr>
          <p:cNvPr id="39" name="Google Shape;39;p7"/>
          <p:cNvSpPr/>
          <p:nvPr/>
        </p:nvSpPr>
        <p:spPr>
          <a:xfrm>
            <a:off x="3810753" y="2529803"/>
            <a:ext cx="454484" cy="785167"/>
          </a:xfrm>
          <a:custGeom>
            <a:avLst/>
            <a:gdLst/>
            <a:ahLst/>
            <a:cxnLst/>
            <a:rect l="l" t="t" r="r" b="b"/>
            <a:pathLst>
              <a:path w="454484" h="785167" extrusionOk="0">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 name="Google Shape;40;p7"/>
          <p:cNvSpPr/>
          <p:nvPr/>
        </p:nvSpPr>
        <p:spPr>
          <a:xfrm>
            <a:off x="4298632" y="2768449"/>
            <a:ext cx="444711" cy="553852"/>
          </a:xfrm>
          <a:custGeom>
            <a:avLst/>
            <a:gdLst/>
            <a:ahLst/>
            <a:cxnLst/>
            <a:rect l="l" t="t" r="r" b="b"/>
            <a:pathLst>
              <a:path w="444711" h="553852" extrusionOk="0">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 name="Google Shape;41;p7"/>
          <p:cNvSpPr/>
          <p:nvPr/>
        </p:nvSpPr>
        <p:spPr>
          <a:xfrm>
            <a:off x="4827236" y="2775779"/>
            <a:ext cx="359189" cy="537562"/>
          </a:xfrm>
          <a:custGeom>
            <a:avLst/>
            <a:gdLst/>
            <a:ahLst/>
            <a:cxnLst/>
            <a:rect l="l" t="t" r="r" b="b"/>
            <a:pathLst>
              <a:path w="359189" h="537562" extrusionOk="0">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2" name="Google Shape;42;p7"/>
          <p:cNvSpPr/>
          <p:nvPr/>
        </p:nvSpPr>
        <p:spPr>
          <a:xfrm>
            <a:off x="5264617" y="2529803"/>
            <a:ext cx="454484" cy="785167"/>
          </a:xfrm>
          <a:custGeom>
            <a:avLst/>
            <a:gdLst/>
            <a:ahLst/>
            <a:cxnLst/>
            <a:rect l="l" t="t" r="r" b="b"/>
            <a:pathLst>
              <a:path w="454484" h="785167" extrusionOk="0">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 name="Google Shape;43;p7"/>
          <p:cNvSpPr/>
          <p:nvPr/>
        </p:nvSpPr>
        <p:spPr>
          <a:xfrm>
            <a:off x="3808310" y="3322301"/>
            <a:ext cx="136834" cy="138463"/>
          </a:xfrm>
          <a:custGeom>
            <a:avLst/>
            <a:gdLst/>
            <a:ahLst/>
            <a:cxnLst/>
            <a:rect l="l" t="t" r="r" b="b"/>
            <a:pathLst>
              <a:path w="136834" h="138463" extrusionOk="0">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 name="Google Shape;44;p7"/>
          <p:cNvSpPr/>
          <p:nvPr/>
        </p:nvSpPr>
        <p:spPr>
          <a:xfrm>
            <a:off x="4043697" y="3461579"/>
            <a:ext cx="456928" cy="540820"/>
          </a:xfrm>
          <a:custGeom>
            <a:avLst/>
            <a:gdLst/>
            <a:ahLst/>
            <a:cxnLst/>
            <a:rect l="l" t="t" r="r" b="b"/>
            <a:pathLst>
              <a:path w="456928" h="540820" extrusionOk="0">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 name="Google Shape;45;p7"/>
          <p:cNvSpPr/>
          <p:nvPr/>
        </p:nvSpPr>
        <p:spPr>
          <a:xfrm>
            <a:off x="4741714" y="3460765"/>
            <a:ext cx="461815" cy="548965"/>
          </a:xfrm>
          <a:custGeom>
            <a:avLst/>
            <a:gdLst/>
            <a:ahLst/>
            <a:cxnLst/>
            <a:rect l="l" t="t" r="r" b="b"/>
            <a:pathLst>
              <a:path w="461815" h="548965" extrusionOk="0">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 name="Google Shape;46;p7"/>
          <p:cNvSpPr/>
          <p:nvPr/>
        </p:nvSpPr>
        <p:spPr>
          <a:xfrm>
            <a:off x="5261359" y="3459950"/>
            <a:ext cx="428421" cy="549780"/>
          </a:xfrm>
          <a:custGeom>
            <a:avLst/>
            <a:gdLst/>
            <a:ahLst/>
            <a:cxnLst/>
            <a:rect l="l" t="t" r="r" b="b"/>
            <a:pathLst>
              <a:path w="428421" h="549780" extrusionOk="0">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47;p7"/>
          <p:cNvSpPr/>
          <p:nvPr/>
        </p:nvSpPr>
        <p:spPr>
          <a:xfrm>
            <a:off x="5716658" y="3320673"/>
            <a:ext cx="355931" cy="678469"/>
          </a:xfrm>
          <a:custGeom>
            <a:avLst/>
            <a:gdLst/>
            <a:ahLst/>
            <a:cxnLst/>
            <a:rect l="l" t="t" r="r" b="b"/>
            <a:pathLst>
              <a:path w="355931" h="678469" extrusionOk="0">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48;p7"/>
          <p:cNvSpPr/>
          <p:nvPr/>
        </p:nvSpPr>
        <p:spPr>
          <a:xfrm>
            <a:off x="6383725" y="3460765"/>
            <a:ext cx="444711" cy="546522"/>
          </a:xfrm>
          <a:custGeom>
            <a:avLst/>
            <a:gdLst/>
            <a:ahLst/>
            <a:cxnLst/>
            <a:rect l="l" t="t" r="r" b="b"/>
            <a:pathLst>
              <a:path w="444711" h="546522" extrusionOk="0">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49;p7"/>
          <p:cNvSpPr/>
          <p:nvPr/>
        </p:nvSpPr>
        <p:spPr>
          <a:xfrm>
            <a:off x="3806681" y="3519408"/>
            <a:ext cx="138463" cy="481363"/>
          </a:xfrm>
          <a:custGeom>
            <a:avLst/>
            <a:gdLst/>
            <a:ahLst/>
            <a:cxnLst/>
            <a:rect l="l" t="t" r="r" b="b"/>
            <a:pathLst>
              <a:path w="138463" h="481363" extrusionOk="0">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7"/>
          <p:cNvSpPr/>
          <p:nvPr/>
        </p:nvSpPr>
        <p:spPr>
          <a:xfrm>
            <a:off x="6158111" y="3518592"/>
            <a:ext cx="137649" cy="479734"/>
          </a:xfrm>
          <a:custGeom>
            <a:avLst/>
            <a:gdLst/>
            <a:ahLst/>
            <a:cxnLst/>
            <a:rect l="l" t="t" r="r" b="b"/>
            <a:pathLst>
              <a:path w="137649" h="479734" extrusionOk="0">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 name="Google Shape;51;p7"/>
          <p:cNvSpPr/>
          <p:nvPr/>
        </p:nvSpPr>
        <p:spPr>
          <a:xfrm>
            <a:off x="6158111" y="3322301"/>
            <a:ext cx="136834" cy="138463"/>
          </a:xfrm>
          <a:custGeom>
            <a:avLst/>
            <a:gdLst/>
            <a:ahLst/>
            <a:cxnLst/>
            <a:rect l="l" t="t" r="r" b="b"/>
            <a:pathLst>
              <a:path w="136834" h="138463" extrusionOk="0">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52" name="Google Shape;52;p7" descr="Cirkel met pijl naar links silhouet"/>
          <p:cNvPicPr preferRelativeResize="0"/>
          <p:nvPr/>
        </p:nvPicPr>
        <p:blipFill rotWithShape="1">
          <a:blip r:embed="rId3">
            <a:alphaModFix/>
          </a:blip>
          <a:srcRect/>
          <a:stretch/>
        </p:blipFill>
        <p:spPr>
          <a:xfrm>
            <a:off x="10652525" y="5537200"/>
            <a:ext cx="914400" cy="914400"/>
          </a:xfrm>
          <a:prstGeom prst="rect">
            <a:avLst/>
          </a:prstGeom>
          <a:noFill/>
          <a:ln>
            <a:noFill/>
          </a:ln>
        </p:spPr>
      </p:pic>
      <p:sp>
        <p:nvSpPr>
          <p:cNvPr id="53" name="Google Shape;53;p7"/>
          <p:cNvSpPr txBox="1">
            <a:spLocks noGrp="1"/>
          </p:cNvSpPr>
          <p:nvPr>
            <p:ph type="title"/>
          </p:nvPr>
        </p:nvSpPr>
        <p:spPr>
          <a:xfrm>
            <a:off x="0" y="-396913"/>
            <a:ext cx="1532164" cy="290286"/>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accent1"/>
              </a:buClr>
              <a:buSzPts val="1600"/>
              <a:buFont typeface="Arial"/>
              <a:buNone/>
              <a:defRPr sz="16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50"/>
                                        <p:tgtEl>
                                          <p:spTgt spid="39"/>
                                        </p:tgtEl>
                                      </p:cBhvr>
                                    </p:animEffect>
                                  </p:childTnLst>
                                </p:cTn>
                              </p:par>
                              <p:par>
                                <p:cTn id="8" presetID="10" presetClass="entr" presetSubtype="0" fill="hold" nodeType="withEffect">
                                  <p:stCondLst>
                                    <p:cond delay="10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750"/>
                                        <p:tgtEl>
                                          <p:spTgt spid="40"/>
                                        </p:tgtEl>
                                      </p:cBhvr>
                                    </p:animEffect>
                                  </p:childTnLst>
                                </p:cTn>
                              </p:par>
                              <p:par>
                                <p:cTn id="11" presetID="10" presetClass="entr" presetSubtype="0" fill="hold" nodeType="withEffect">
                                  <p:stCondLst>
                                    <p:cond delay="20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750"/>
                                        <p:tgtEl>
                                          <p:spTgt spid="41"/>
                                        </p:tgtEl>
                                      </p:cBhvr>
                                    </p:animEffect>
                                  </p:childTnLst>
                                </p:cTn>
                              </p:par>
                              <p:par>
                                <p:cTn id="14" presetID="10" presetClass="entr" presetSubtype="0" fill="hold" nodeType="withEffect">
                                  <p:stCondLst>
                                    <p:cond delay="30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750"/>
                                        <p:tgtEl>
                                          <p:spTgt spid="42"/>
                                        </p:tgtEl>
                                      </p:cBhvr>
                                    </p:animEffect>
                                  </p:childTnLst>
                                </p:cTn>
                              </p:par>
                              <p:par>
                                <p:cTn id="17" presetID="10" presetClass="entr" presetSubtype="0" fill="hold" nodeType="withEffect">
                                  <p:stCondLst>
                                    <p:cond delay="40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750"/>
                                        <p:tgtEl>
                                          <p:spTgt spid="43"/>
                                        </p:tgtEl>
                                      </p:cBhvr>
                                    </p:animEffect>
                                  </p:childTnLst>
                                </p:cTn>
                              </p:par>
                              <p:par>
                                <p:cTn id="20" presetID="10" presetClass="entr" presetSubtype="0" fill="hold" nodeType="withEffect">
                                  <p:stCondLst>
                                    <p:cond delay="50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750"/>
                                        <p:tgtEl>
                                          <p:spTgt spid="49"/>
                                        </p:tgtEl>
                                      </p:cBhvr>
                                    </p:animEffect>
                                  </p:childTnLst>
                                </p:cTn>
                              </p:par>
                              <p:par>
                                <p:cTn id="23" presetID="10" presetClass="entr" presetSubtype="0" fill="hold" nodeType="withEffect">
                                  <p:stCondLst>
                                    <p:cond delay="60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750"/>
                                        <p:tgtEl>
                                          <p:spTgt spid="44"/>
                                        </p:tgtEl>
                                      </p:cBhvr>
                                    </p:animEffect>
                                  </p:childTnLst>
                                </p:cTn>
                              </p:par>
                              <p:par>
                                <p:cTn id="26" presetID="10" presetClass="entr" presetSubtype="0" fill="hold" nodeType="withEffect">
                                  <p:stCondLst>
                                    <p:cond delay="70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750"/>
                                        <p:tgtEl>
                                          <p:spTgt spid="45"/>
                                        </p:tgtEl>
                                      </p:cBhvr>
                                    </p:animEffect>
                                  </p:childTnLst>
                                </p:cTn>
                              </p:par>
                              <p:par>
                                <p:cTn id="29" presetID="10" presetClass="entr" presetSubtype="0" fill="hold" nodeType="withEffect">
                                  <p:stCondLst>
                                    <p:cond delay="8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750"/>
                                        <p:tgtEl>
                                          <p:spTgt spid="46"/>
                                        </p:tgtEl>
                                      </p:cBhvr>
                                    </p:animEffect>
                                  </p:childTnLst>
                                </p:cTn>
                              </p:par>
                              <p:par>
                                <p:cTn id="32" presetID="10" presetClass="entr" presetSubtype="0" fill="hold" nodeType="withEffect">
                                  <p:stCondLst>
                                    <p:cond delay="90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750"/>
                                        <p:tgtEl>
                                          <p:spTgt spid="47"/>
                                        </p:tgtEl>
                                      </p:cBhvr>
                                    </p:animEffect>
                                  </p:childTnLst>
                                </p:cTn>
                              </p:par>
                              <p:par>
                                <p:cTn id="35" presetID="10" presetClass="entr" presetSubtype="0" fill="hold" nodeType="withEffect">
                                  <p:stCondLst>
                                    <p:cond delay="10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750"/>
                                        <p:tgtEl>
                                          <p:spTgt spid="51"/>
                                        </p:tgtEl>
                                      </p:cBhvr>
                                    </p:animEffect>
                                  </p:childTnLst>
                                </p:cTn>
                              </p:par>
                              <p:par>
                                <p:cTn id="38" presetID="10" presetClass="entr" presetSubtype="0" fill="hold" nodeType="withEffect">
                                  <p:stCondLst>
                                    <p:cond delay="110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750"/>
                                        <p:tgtEl>
                                          <p:spTgt spid="50"/>
                                        </p:tgtEl>
                                      </p:cBhvr>
                                    </p:animEffect>
                                  </p:childTnLst>
                                </p:cTn>
                              </p:par>
                              <p:par>
                                <p:cTn id="41" presetID="10" presetClass="entr" presetSubtype="0" fill="hold" nodeType="withEffect">
                                  <p:stCondLst>
                                    <p:cond delay="120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750"/>
                                        <p:tgtEl>
                                          <p:spTgt spid="48"/>
                                        </p:tgtEl>
                                      </p:cBhvr>
                                    </p:animEffect>
                                  </p:childTnLst>
                                </p:cTn>
                              </p:par>
                              <p:par>
                                <p:cTn id="44" presetID="10" presetClass="entr" presetSubtype="0" fill="hold" nodeType="withEffect">
                                  <p:stCondLst>
                                    <p:cond delay="120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kst + afbeelding (L)">
  <p:cSld name="Tekst + afbeelding (L)">
    <p:spTree>
      <p:nvGrpSpPr>
        <p:cNvPr id="1" name="Shape 126"/>
        <p:cNvGrpSpPr/>
        <p:nvPr/>
      </p:nvGrpSpPr>
      <p:grpSpPr>
        <a:xfrm>
          <a:off x="0" y="0"/>
          <a:ext cx="0" cy="0"/>
          <a:chOff x="0" y="0"/>
          <a:chExt cx="0" cy="0"/>
        </a:xfrm>
      </p:grpSpPr>
      <p:sp>
        <p:nvSpPr>
          <p:cNvPr id="127" name="Google Shape;127;p9"/>
          <p:cNvSpPr>
            <a:spLocks noGrp="1"/>
          </p:cNvSpPr>
          <p:nvPr>
            <p:ph type="pic" idx="2"/>
          </p:nvPr>
        </p:nvSpPr>
        <p:spPr>
          <a:xfrm>
            <a:off x="615950" y="609600"/>
            <a:ext cx="10952162" cy="5627688"/>
          </a:xfrm>
          <a:prstGeom prst="rect">
            <a:avLst/>
          </a:prstGeom>
          <a:solidFill>
            <a:srgbClr val="F2F2F2"/>
          </a:solidFill>
          <a:ln>
            <a:noFill/>
          </a:ln>
        </p:spPr>
      </p:sp>
      <p:sp>
        <p:nvSpPr>
          <p:cNvPr id="128" name="Google Shape;128;p9"/>
          <p:cNvSpPr txBox="1">
            <a:spLocks noGrp="1"/>
          </p:cNvSpPr>
          <p:nvPr>
            <p:ph type="body" idx="1"/>
          </p:nvPr>
        </p:nvSpPr>
        <p:spPr>
          <a:xfrm>
            <a:off x="1221581" y="4622800"/>
            <a:ext cx="9740900" cy="1003300"/>
          </a:xfrm>
          <a:prstGeom prst="rect">
            <a:avLst/>
          </a:prstGeom>
          <a:solidFill>
            <a:schemeClr val="accent1"/>
          </a:solidFill>
          <a:ln>
            <a:noFill/>
          </a:ln>
        </p:spPr>
        <p:txBody>
          <a:bodyPr spcFirstLastPara="1" wrap="square" lIns="0" tIns="0" rIns="0" bIns="0" anchor="ctr" anchorCtr="0">
            <a:noAutofit/>
          </a:bodyPr>
          <a:lstStyle>
            <a:lvl1pPr marL="457200" lvl="0" indent="-228600" algn="ctr">
              <a:lnSpc>
                <a:spcPct val="128000"/>
              </a:lnSpc>
              <a:spcBef>
                <a:spcPts val="0"/>
              </a:spcBef>
              <a:spcAft>
                <a:spcPts val="0"/>
              </a:spcAft>
              <a:buSzPts val="3000"/>
              <a:buFont typeface="Arial"/>
              <a:buNone/>
              <a:defRPr sz="3000">
                <a:solidFill>
                  <a:schemeClr val="lt1"/>
                </a:solidFill>
                <a:latin typeface="Arial"/>
                <a:ea typeface="Arial"/>
                <a:cs typeface="Arial"/>
                <a:sym typeface="Arial"/>
              </a:defRPr>
            </a:lvl1pPr>
            <a:lvl2pPr marL="914400" lvl="1" indent="-228600" algn="ctr">
              <a:lnSpc>
                <a:spcPct val="90000"/>
              </a:lnSpc>
              <a:spcBef>
                <a:spcPts val="600"/>
              </a:spcBef>
              <a:spcAft>
                <a:spcPts val="0"/>
              </a:spcAft>
              <a:buSzPts val="3200"/>
              <a:buFont typeface="Arial"/>
              <a:buNone/>
              <a:defRPr sz="3200">
                <a:latin typeface="Arial"/>
                <a:ea typeface="Arial"/>
                <a:cs typeface="Arial"/>
                <a:sym typeface="Arial"/>
              </a:defRPr>
            </a:lvl2pPr>
            <a:lvl3pPr marL="1371600" lvl="2" indent="-228600" algn="ctr">
              <a:lnSpc>
                <a:spcPct val="90000"/>
              </a:lnSpc>
              <a:spcBef>
                <a:spcPts val="600"/>
              </a:spcBef>
              <a:spcAft>
                <a:spcPts val="0"/>
              </a:spcAft>
              <a:buSzPts val="2800"/>
              <a:buFont typeface="Arial"/>
              <a:buNone/>
              <a:defRPr sz="2800">
                <a:latin typeface="Arial"/>
                <a:ea typeface="Arial"/>
                <a:cs typeface="Arial"/>
                <a:sym typeface="Arial"/>
              </a:defRPr>
            </a:lvl3pPr>
            <a:lvl4pPr marL="1828800" lvl="3" indent="-2286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marL="2286000" lvl="4" indent="-2286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129" name="Google Shape;129;p9"/>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600"/>
              <a:buFont typeface="Arial"/>
              <a:buNone/>
              <a:defRPr sz="16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9"/>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9"/>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32" name="Google Shape;132;p9"/>
          <p:cNvGrpSpPr/>
          <p:nvPr/>
        </p:nvGrpSpPr>
        <p:grpSpPr>
          <a:xfrm>
            <a:off x="12377595" y="0"/>
            <a:ext cx="3693386" cy="5270646"/>
            <a:chOff x="-3786437" y="0"/>
            <a:chExt cx="3693386" cy="5270646"/>
          </a:xfrm>
        </p:grpSpPr>
        <p:sp>
          <p:nvSpPr>
            <p:cNvPr id="133" name="Google Shape;133;p9"/>
            <p:cNvSpPr/>
            <p:nvPr/>
          </p:nvSpPr>
          <p:spPr>
            <a:xfrm>
              <a:off x="-3786437" y="4442646"/>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None/>
              </a:pPr>
              <a:r>
                <a:rPr lang="nl-NL" sz="1200" b="1" cap="none">
                  <a:solidFill>
                    <a:srgbClr val="211F26"/>
                  </a:solidFill>
                  <a:latin typeface="Calibri"/>
                  <a:ea typeface="Calibri"/>
                  <a:cs typeface="Calibri"/>
                  <a:sym typeface="Calibri"/>
                </a:rPr>
                <a:t>MEER WETEN?</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Ga naar de instructie dia </a:t>
              </a:r>
              <a:r>
                <a:rPr lang="nl-NL" sz="1200" b="1" cap="none">
                  <a:solidFill>
                    <a:srgbClr val="211F26"/>
                  </a:solidFill>
                  <a:latin typeface="Calibri"/>
                  <a:ea typeface="Calibri"/>
                  <a:cs typeface="Calibri"/>
                  <a:sym typeface="Calibri"/>
                </a:rPr>
                <a:t>‘VIDEO INSTRUCTIES’</a:t>
              </a:r>
              <a:r>
                <a:rPr lang="nl-NL" sz="1200" cap="none">
                  <a:solidFill>
                    <a:srgbClr val="211F26"/>
                  </a:solidFill>
                  <a:latin typeface="Calibri"/>
                  <a:ea typeface="Calibri"/>
                  <a:cs typeface="Calibri"/>
                  <a:sym typeface="Calibri"/>
                </a:rPr>
                <a:t>.</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Deze vind je vooraan de presentatie of voeg je in via </a:t>
              </a:r>
              <a:r>
                <a:rPr lang="nl-NL" sz="1200" i="1" cap="none">
                  <a:solidFill>
                    <a:srgbClr val="211F26"/>
                  </a:solidFill>
                  <a:latin typeface="Calibri"/>
                  <a:ea typeface="Calibri"/>
                  <a:cs typeface="Calibri"/>
                  <a:sym typeface="Calibri"/>
                </a:rPr>
                <a:t>‘Start’</a:t>
              </a:r>
              <a:r>
                <a:rPr lang="nl-NL" sz="1200" cap="none">
                  <a:solidFill>
                    <a:srgbClr val="211F26"/>
                  </a:solidFill>
                  <a:latin typeface="Calibri"/>
                  <a:ea typeface="Calibri"/>
                  <a:cs typeface="Calibri"/>
                  <a:sym typeface="Calibri"/>
                </a:rPr>
                <a:t> &gt; </a:t>
              </a:r>
              <a:r>
                <a:rPr lang="nl-NL" sz="1200" i="1" cap="none">
                  <a:solidFill>
                    <a:srgbClr val="211F26"/>
                  </a:solidFill>
                  <a:latin typeface="Calibri"/>
                  <a:ea typeface="Calibri"/>
                  <a:cs typeface="Calibri"/>
                  <a:sym typeface="Calibri"/>
                </a:rPr>
                <a:t>‘Nieuwe dia’</a:t>
              </a:r>
              <a:endParaRPr/>
            </a:p>
          </p:txBody>
        </p:sp>
        <p:sp>
          <p:nvSpPr>
            <p:cNvPr id="134" name="Google Shape;134;p9"/>
            <p:cNvSpPr/>
            <p:nvPr/>
          </p:nvSpPr>
          <p:spPr>
            <a:xfrm>
              <a:off x="-3786165" y="0"/>
              <a:ext cx="3593091" cy="4440791"/>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None/>
              </a:pPr>
              <a:r>
                <a:rPr lang="nl-NL" sz="1400" b="1" cap="none">
                  <a:solidFill>
                    <a:schemeClr val="accent1"/>
                  </a:solidFill>
                  <a:latin typeface="Calibri"/>
                  <a:ea typeface="Calibri"/>
                  <a:cs typeface="Calibri"/>
                  <a:sym typeface="Calibri"/>
                </a:rPr>
                <a:t>AFBEELDING INVOEGEN/OPMAKEN</a:t>
              </a:r>
              <a:endParaRPr/>
            </a:p>
          </p:txBody>
        </p:sp>
        <p:sp>
          <p:nvSpPr>
            <p:cNvPr id="135" name="Google Shape;135;p9"/>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1</a:t>
              </a:r>
              <a:endParaRPr/>
            </a:p>
          </p:txBody>
        </p:sp>
        <p:sp>
          <p:nvSpPr>
            <p:cNvPr id="136" name="Google Shape;136;p9"/>
            <p:cNvSpPr/>
            <p:nvPr/>
          </p:nvSpPr>
          <p:spPr>
            <a:xfrm>
              <a:off x="-3319415" y="465324"/>
              <a:ext cx="2944682" cy="65802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Wanneer nodig, verwijder de bestaande afbeelding d.m.v. de </a:t>
              </a:r>
              <a:r>
                <a:rPr lang="nl-NL" sz="1200" b="1" i="0" u="none" strike="noStrike" cap="none">
                  <a:solidFill>
                    <a:srgbClr val="000000"/>
                  </a:solidFill>
                  <a:latin typeface="Calibri"/>
                  <a:ea typeface="Calibri"/>
                  <a:cs typeface="Calibri"/>
                  <a:sym typeface="Calibri"/>
                </a:rPr>
                <a:t>‘Backspace toets’</a:t>
              </a:r>
              <a:r>
                <a:rPr lang="nl-NL" sz="1200" b="0" i="0" u="none" strike="noStrike" cap="none">
                  <a:solidFill>
                    <a:srgbClr val="000000"/>
                  </a:solidFill>
                  <a:latin typeface="Calibri"/>
                  <a:ea typeface="Calibri"/>
                  <a:cs typeface="Calibri"/>
                  <a:sym typeface="Calibri"/>
                </a:rPr>
                <a:t>. Klik op het pictogram om een nieuwe afbeelding in te voegen </a:t>
              </a:r>
              <a:r>
                <a:rPr lang="nl-NL" sz="1200" b="0" i="1" u="none" strike="noStrike" cap="none">
                  <a:solidFill>
                    <a:srgbClr val="000000"/>
                  </a:solidFill>
                  <a:latin typeface="Calibri"/>
                  <a:ea typeface="Calibri"/>
                  <a:cs typeface="Calibri"/>
                  <a:sym typeface="Calibri"/>
                </a:rPr>
                <a:t>(zie onderstaand voorbeeld)</a:t>
              </a:r>
              <a:r>
                <a:rPr lang="nl-NL" sz="1200" b="0" i="0" u="none" strike="noStrike" cap="none">
                  <a:solidFill>
                    <a:srgbClr val="000000"/>
                  </a:solidFill>
                  <a:latin typeface="Calibri"/>
                  <a:ea typeface="Calibri"/>
                  <a:cs typeface="Calibri"/>
                  <a:sym typeface="Calibri"/>
                </a:rPr>
                <a:t>.</a:t>
              </a:r>
              <a:endParaRPr/>
            </a:p>
          </p:txBody>
        </p:sp>
        <p:grpSp>
          <p:nvGrpSpPr>
            <p:cNvPr id="137" name="Google Shape;137;p9"/>
            <p:cNvGrpSpPr/>
            <p:nvPr/>
          </p:nvGrpSpPr>
          <p:grpSpPr>
            <a:xfrm>
              <a:off x="-3316179" y="1231351"/>
              <a:ext cx="294789" cy="346676"/>
              <a:chOff x="14466489" y="1001522"/>
              <a:chExt cx="290627" cy="341782"/>
            </a:xfrm>
          </p:grpSpPr>
          <p:sp>
            <p:nvSpPr>
              <p:cNvPr id="138" name="Google Shape;138;p9"/>
              <p:cNvSpPr/>
              <p:nvPr/>
            </p:nvSpPr>
            <p:spPr>
              <a:xfrm>
                <a:off x="14466489" y="1001522"/>
                <a:ext cx="257935" cy="254168"/>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139" name="Google Shape;139;p9"/>
              <p:cNvSpPr/>
              <p:nvPr/>
            </p:nvSpPr>
            <p:spPr>
              <a:xfrm>
                <a:off x="14623626" y="1033630"/>
                <a:ext cx="71169" cy="71169"/>
              </a:xfrm>
              <a:prstGeom prst="ellipse">
                <a:avLst/>
              </a:prstGeom>
              <a:solidFill>
                <a:srgbClr val="F1D8A5"/>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140" name="Google Shape;140;p9"/>
              <p:cNvSpPr/>
              <p:nvPr/>
            </p:nvSpPr>
            <p:spPr>
              <a:xfrm rot="2700000">
                <a:off x="14498877" y="1157846"/>
                <a:ext cx="168558" cy="147459"/>
              </a:xfrm>
              <a:custGeom>
                <a:avLst/>
                <a:gdLst/>
                <a:ahLst/>
                <a:cxnLst/>
                <a:rect l="l" t="t" r="r" b="b"/>
                <a:pathLst>
                  <a:path w="168558" h="147459" extrusionOk="0">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141" name="Google Shape;141;p9"/>
              <p:cNvSpPr/>
              <p:nvPr/>
            </p:nvSpPr>
            <p:spPr>
              <a:xfrm>
                <a:off x="14601150" y="1145314"/>
                <a:ext cx="155966" cy="116816"/>
              </a:xfrm>
              <a:prstGeom prst="roundRect">
                <a:avLst>
                  <a:gd name="adj" fmla="val 16667"/>
                </a:avLst>
              </a:prstGeom>
              <a:solidFill>
                <a:schemeClr val="lt1"/>
              </a:solidFill>
              <a:ln w="19050" cap="flat" cmpd="sng">
                <a:solidFill>
                  <a:srgbClr val="8AADD0"/>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cxnSp>
            <p:nvCxnSpPr>
              <p:cNvPr id="142" name="Google Shape;142;p9"/>
              <p:cNvCxnSpPr/>
              <p:nvPr/>
            </p:nvCxnSpPr>
            <p:spPr>
              <a:xfrm>
                <a:off x="14637490" y="1308665"/>
                <a:ext cx="83286" cy="0"/>
              </a:xfrm>
              <a:prstGeom prst="straightConnector1">
                <a:avLst/>
              </a:prstGeom>
              <a:solidFill>
                <a:schemeClr val="lt1"/>
              </a:solidFill>
              <a:ln w="19050" cap="flat" cmpd="sng">
                <a:solidFill>
                  <a:srgbClr val="8AADD0"/>
                </a:solidFill>
                <a:prstDash val="solid"/>
                <a:miter lim="800000"/>
                <a:headEnd type="none" w="sm" len="sm"/>
                <a:tailEnd type="none" w="sm" len="sm"/>
              </a:ln>
            </p:spPr>
          </p:cxnSp>
          <p:cxnSp>
            <p:nvCxnSpPr>
              <p:cNvPr id="143" name="Google Shape;143;p9"/>
              <p:cNvCxnSpPr>
                <a:stCxn id="141" idx="2"/>
              </p:cNvCxnSpPr>
              <p:nvPr/>
            </p:nvCxnSpPr>
            <p:spPr>
              <a:xfrm flipH="1">
                <a:off x="14678833" y="1262130"/>
                <a:ext cx="300" cy="43500"/>
              </a:xfrm>
              <a:prstGeom prst="straightConnector1">
                <a:avLst/>
              </a:prstGeom>
              <a:solidFill>
                <a:schemeClr val="lt1"/>
              </a:solidFill>
              <a:ln w="19050" cap="flat" cmpd="sng">
                <a:solidFill>
                  <a:srgbClr val="8AADD0"/>
                </a:solidFill>
                <a:prstDash val="solid"/>
                <a:miter lim="800000"/>
                <a:headEnd type="none" w="sm" len="sm"/>
                <a:tailEnd type="none" w="sm" len="sm"/>
              </a:ln>
            </p:spPr>
          </p:cxnSp>
        </p:grpSp>
        <p:sp>
          <p:nvSpPr>
            <p:cNvPr id="144" name="Google Shape;144;p9"/>
            <p:cNvSpPr/>
            <p:nvPr/>
          </p:nvSpPr>
          <p:spPr>
            <a:xfrm>
              <a:off x="-3603587" y="172970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2</a:t>
              </a:r>
              <a:endParaRPr/>
            </a:p>
          </p:txBody>
        </p:sp>
        <p:sp>
          <p:nvSpPr>
            <p:cNvPr id="145" name="Google Shape;145;p9"/>
            <p:cNvSpPr/>
            <p:nvPr/>
          </p:nvSpPr>
          <p:spPr>
            <a:xfrm>
              <a:off x="-3319415" y="1729710"/>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Selecteer de gewenste afbeelding</a:t>
              </a:r>
              <a:br>
                <a:rPr lang="nl-NL" sz="1200" b="0" i="0" u="none" strike="noStrike" cap="none">
                  <a:solidFill>
                    <a:srgbClr val="000000"/>
                  </a:solidFill>
                  <a:latin typeface="Calibri"/>
                  <a:ea typeface="Calibri"/>
                  <a:cs typeface="Calibri"/>
                  <a:sym typeface="Calibri"/>
                </a:rPr>
              </a:br>
              <a:r>
                <a:rPr lang="nl-NL" sz="1200" b="0" i="0" u="none" strike="noStrike" cap="none">
                  <a:solidFill>
                    <a:srgbClr val="000000"/>
                  </a:solidFill>
                  <a:latin typeface="Calibri"/>
                  <a:ea typeface="Calibri"/>
                  <a:cs typeface="Calibri"/>
                  <a:sym typeface="Calibri"/>
                </a:rPr>
                <a:t>en klik op </a:t>
              </a:r>
              <a:r>
                <a:rPr lang="nl-NL" sz="1200" b="1" i="0" u="none" strike="noStrike" cap="none">
                  <a:solidFill>
                    <a:srgbClr val="000000"/>
                  </a:solidFill>
                  <a:latin typeface="Calibri"/>
                  <a:ea typeface="Calibri"/>
                  <a:cs typeface="Calibri"/>
                  <a:sym typeface="Calibri"/>
                </a:rPr>
                <a:t>‘Invoegen’</a:t>
              </a:r>
              <a:r>
                <a:rPr lang="nl-NL" sz="1200" b="0" i="0" u="none" strike="noStrike" cap="none">
                  <a:solidFill>
                    <a:srgbClr val="000000"/>
                  </a:solidFill>
                  <a:latin typeface="Calibri"/>
                  <a:ea typeface="Calibri"/>
                  <a:cs typeface="Calibri"/>
                  <a:sym typeface="Calibri"/>
                </a:rPr>
                <a:t>.</a:t>
              </a:r>
              <a:endParaRPr/>
            </a:p>
          </p:txBody>
        </p:sp>
        <p:grpSp>
          <p:nvGrpSpPr>
            <p:cNvPr id="146" name="Google Shape;146;p9"/>
            <p:cNvGrpSpPr/>
            <p:nvPr/>
          </p:nvGrpSpPr>
          <p:grpSpPr>
            <a:xfrm>
              <a:off x="-3311319" y="2164285"/>
              <a:ext cx="825500" cy="209550"/>
              <a:chOff x="13504624" y="2482850"/>
              <a:chExt cx="825500" cy="209550"/>
            </a:xfrm>
          </p:grpSpPr>
          <p:sp>
            <p:nvSpPr>
              <p:cNvPr id="147" name="Google Shape;147;p9"/>
              <p:cNvSpPr/>
              <p:nvPr/>
            </p:nvSpPr>
            <p:spPr>
              <a:xfrm>
                <a:off x="13504624" y="2482850"/>
                <a:ext cx="825500" cy="209550"/>
              </a:xfrm>
              <a:prstGeom prst="rect">
                <a:avLst/>
              </a:prstGeom>
              <a:solidFill>
                <a:srgbClr val="E5F1FB"/>
              </a:solidFill>
              <a:ln w="12700" cap="flat" cmpd="sng">
                <a:solidFill>
                  <a:srgbClr val="0B7ED9"/>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r>
                  <a:rPr lang="nl-NL" sz="900" b="0">
                    <a:solidFill>
                      <a:srgbClr val="211F26"/>
                    </a:solidFill>
                    <a:latin typeface="Calibri"/>
                    <a:ea typeface="Calibri"/>
                    <a:cs typeface="Calibri"/>
                    <a:sym typeface="Calibri"/>
                  </a:rPr>
                  <a:t>Invoegen</a:t>
                </a:r>
                <a:endParaRPr/>
              </a:p>
            </p:txBody>
          </p:sp>
          <p:cxnSp>
            <p:nvCxnSpPr>
              <p:cNvPr id="148" name="Google Shape;148;p9"/>
              <p:cNvCxnSpPr/>
              <p:nvPr/>
            </p:nvCxnSpPr>
            <p:spPr>
              <a:xfrm>
                <a:off x="14155269" y="2515250"/>
                <a:ext cx="0" cy="142717"/>
              </a:xfrm>
              <a:prstGeom prst="straightConnector1">
                <a:avLst/>
              </a:prstGeom>
              <a:noFill/>
              <a:ln w="9525" cap="flat" cmpd="sng">
                <a:solidFill>
                  <a:srgbClr val="44546A"/>
                </a:solidFill>
                <a:prstDash val="solid"/>
                <a:round/>
                <a:headEnd type="none" w="sm" len="sm"/>
                <a:tailEnd type="none" w="sm" len="sm"/>
              </a:ln>
            </p:spPr>
          </p:cxnSp>
          <p:sp>
            <p:nvSpPr>
              <p:cNvPr id="149" name="Google Shape;149;p9"/>
              <p:cNvSpPr/>
              <p:nvPr/>
            </p:nvSpPr>
            <p:spPr>
              <a:xfrm rot="10800000">
                <a:off x="14196089" y="2566904"/>
                <a:ext cx="86866" cy="51147"/>
              </a:xfrm>
              <a:prstGeom prst="triangle">
                <a:avLst>
                  <a:gd name="adj" fmla="val 50000"/>
                </a:avLst>
              </a:prstGeom>
              <a:solidFill>
                <a:srgbClr val="000000"/>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900" b="1">
                  <a:solidFill>
                    <a:srgbClr val="211F26"/>
                  </a:solidFill>
                  <a:latin typeface="Calibri"/>
                  <a:ea typeface="Calibri"/>
                  <a:cs typeface="Calibri"/>
                  <a:sym typeface="Calibri"/>
                </a:endParaRPr>
              </a:p>
            </p:txBody>
          </p:sp>
        </p:grpSp>
        <p:sp>
          <p:nvSpPr>
            <p:cNvPr id="150" name="Google Shape;150;p9"/>
            <p:cNvSpPr/>
            <p:nvPr/>
          </p:nvSpPr>
          <p:spPr>
            <a:xfrm>
              <a:off x="-3603587" y="255335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3</a:t>
              </a:r>
              <a:endParaRPr/>
            </a:p>
          </p:txBody>
        </p:sp>
        <p:sp>
          <p:nvSpPr>
            <p:cNvPr id="151" name="Google Shape;151;p9"/>
            <p:cNvSpPr/>
            <p:nvPr/>
          </p:nvSpPr>
          <p:spPr>
            <a:xfrm>
              <a:off x="-3319415" y="2553360"/>
              <a:ext cx="2944682" cy="97979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Om de afbeelding te schalen of bij te snijden, ga naar de tab </a:t>
              </a:r>
              <a:r>
                <a:rPr lang="nl-NL" sz="1200" b="1" i="0" u="none" strike="noStrike" cap="none">
                  <a:solidFill>
                    <a:srgbClr val="000000"/>
                  </a:solidFill>
                  <a:latin typeface="Calibri"/>
                  <a:ea typeface="Calibri"/>
                  <a:cs typeface="Calibri"/>
                  <a:sym typeface="Calibri"/>
                </a:rPr>
                <a:t>‘Hulpmiddelen voor afbeeldingen - Opmaak’</a:t>
              </a:r>
              <a:r>
                <a:rPr lang="nl-NL" sz="1200" b="0" i="0" u="none" strike="noStrike" cap="none">
                  <a:solidFill>
                    <a:srgbClr val="000000"/>
                  </a:solidFill>
                  <a:latin typeface="Calibri"/>
                  <a:ea typeface="Calibri"/>
                  <a:cs typeface="Calibri"/>
                  <a:sym typeface="Calibri"/>
                </a:rPr>
                <a:t> en klik op de knop </a:t>
              </a:r>
              <a:r>
                <a:rPr lang="nl-NL" sz="1200" b="1" i="0" u="none" strike="noStrike" cap="none">
                  <a:solidFill>
                    <a:srgbClr val="000000"/>
                  </a:solidFill>
                  <a:latin typeface="Calibri"/>
                  <a:ea typeface="Calibri"/>
                  <a:cs typeface="Calibri"/>
                  <a:sym typeface="Calibri"/>
                </a:rPr>
                <a:t>‘Bijsnijden’</a:t>
              </a:r>
              <a:r>
                <a:rPr lang="nl-NL" sz="1200" b="0" i="0" u="none" strike="noStrike" cap="none">
                  <a:solidFill>
                    <a:srgbClr val="000000"/>
                  </a:solidFill>
                  <a:latin typeface="Calibri"/>
                  <a:ea typeface="Calibri"/>
                  <a:cs typeface="Calibri"/>
                  <a:sym typeface="Calibri"/>
                </a:rPr>
                <a:t>. Schaal met de bolletjes de afbeelding en met de hoekjes het afbeeldingskader.</a:t>
              </a:r>
              <a:endParaRPr/>
            </a:p>
          </p:txBody>
        </p:sp>
        <p:grpSp>
          <p:nvGrpSpPr>
            <p:cNvPr id="152" name="Google Shape;152;p9"/>
            <p:cNvGrpSpPr/>
            <p:nvPr/>
          </p:nvGrpSpPr>
          <p:grpSpPr>
            <a:xfrm>
              <a:off x="-3408294" y="3643742"/>
              <a:ext cx="622283" cy="612920"/>
              <a:chOff x="12617641" y="3403239"/>
              <a:chExt cx="752963" cy="741634"/>
            </a:xfrm>
          </p:grpSpPr>
          <p:grpSp>
            <p:nvGrpSpPr>
              <p:cNvPr id="153" name="Google Shape;153;p9"/>
              <p:cNvGrpSpPr/>
              <p:nvPr/>
            </p:nvGrpSpPr>
            <p:grpSpPr>
              <a:xfrm>
                <a:off x="12771530" y="3403239"/>
                <a:ext cx="467176" cy="448491"/>
                <a:chOff x="12782157" y="3403239"/>
                <a:chExt cx="467176" cy="448491"/>
              </a:xfrm>
            </p:grpSpPr>
            <p:grpSp>
              <p:nvGrpSpPr>
                <p:cNvPr id="154" name="Google Shape;154;p9"/>
                <p:cNvGrpSpPr/>
                <p:nvPr/>
              </p:nvGrpSpPr>
              <p:grpSpPr>
                <a:xfrm>
                  <a:off x="12782157" y="3403239"/>
                  <a:ext cx="412976" cy="396132"/>
                  <a:chOff x="13554906" y="3320109"/>
                  <a:chExt cx="443917" cy="425811"/>
                </a:xfrm>
              </p:grpSpPr>
              <p:grpSp>
                <p:nvGrpSpPr>
                  <p:cNvPr id="155" name="Google Shape;155;p9"/>
                  <p:cNvGrpSpPr/>
                  <p:nvPr/>
                </p:nvGrpSpPr>
                <p:grpSpPr>
                  <a:xfrm>
                    <a:off x="13554906" y="3320109"/>
                    <a:ext cx="443917" cy="425811"/>
                    <a:chOff x="12909684" y="1276143"/>
                    <a:chExt cx="443917" cy="425811"/>
                  </a:xfrm>
                </p:grpSpPr>
                <p:sp>
                  <p:nvSpPr>
                    <p:cNvPr id="156" name="Google Shape;156;p9"/>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157" name="Google Shape;157;p9"/>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158" name="Google Shape;158;p9"/>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pic>
                <p:nvPicPr>
                  <p:cNvPr id="159" name="Google Shape;159;p9"/>
                  <p:cNvPicPr preferRelativeResize="0"/>
                  <p:nvPr/>
                </p:nvPicPr>
                <p:blipFill rotWithShape="1">
                  <a:blip r:embed="rId2">
                    <a:alphaModFix/>
                  </a:blip>
                  <a:srcRect/>
                  <a:stretch/>
                </p:blipFill>
                <p:spPr>
                  <a:xfrm>
                    <a:off x="13567296" y="3424991"/>
                    <a:ext cx="173367" cy="140220"/>
                  </a:xfrm>
                  <a:prstGeom prst="rect">
                    <a:avLst/>
                  </a:prstGeom>
                  <a:noFill/>
                  <a:ln>
                    <a:noFill/>
                  </a:ln>
                </p:spPr>
              </p:pic>
              <p:pic>
                <p:nvPicPr>
                  <p:cNvPr id="160" name="Google Shape;160;p9"/>
                  <p:cNvPicPr preferRelativeResize="0"/>
                  <p:nvPr/>
                </p:nvPicPr>
                <p:blipFill rotWithShape="1">
                  <a:blip r:embed="rId2">
                    <a:alphaModFix/>
                  </a:blip>
                  <a:srcRect/>
                  <a:stretch/>
                </p:blipFill>
                <p:spPr>
                  <a:xfrm flipH="1">
                    <a:off x="13635599" y="3449265"/>
                    <a:ext cx="173367" cy="111424"/>
                  </a:xfrm>
                  <a:prstGeom prst="rect">
                    <a:avLst/>
                  </a:prstGeom>
                  <a:noFill/>
                  <a:ln>
                    <a:noFill/>
                  </a:ln>
                </p:spPr>
              </p:pic>
            </p:grpSp>
            <p:grpSp>
              <p:nvGrpSpPr>
                <p:cNvPr id="161" name="Google Shape;161;p9"/>
                <p:cNvGrpSpPr/>
                <p:nvPr/>
              </p:nvGrpSpPr>
              <p:grpSpPr>
                <a:xfrm>
                  <a:off x="13103513" y="3705268"/>
                  <a:ext cx="145820" cy="146462"/>
                  <a:chOff x="13096169" y="3602278"/>
                  <a:chExt cx="145820" cy="146462"/>
                </a:xfrm>
              </p:grpSpPr>
              <p:sp>
                <p:nvSpPr>
                  <p:cNvPr id="162" name="Google Shape;162;p9"/>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63" name="Google Shape;163;p9"/>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nvGrpSpPr>
                <p:cNvPr id="164" name="Google Shape;164;p9"/>
                <p:cNvGrpSpPr/>
                <p:nvPr/>
              </p:nvGrpSpPr>
              <p:grpSpPr>
                <a:xfrm rot="10800000">
                  <a:off x="13061402" y="3665637"/>
                  <a:ext cx="145820" cy="146462"/>
                  <a:chOff x="13096169" y="3602278"/>
                  <a:chExt cx="145820" cy="146462"/>
                </a:xfrm>
              </p:grpSpPr>
              <p:sp>
                <p:nvSpPr>
                  <p:cNvPr id="165" name="Google Shape;165;p9"/>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166" name="Google Shape;166;p9"/>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sp>
            <p:nvSpPr>
              <p:cNvPr id="167" name="Google Shape;167;p9"/>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nl-NL" sz="900" b="0">
                    <a:solidFill>
                      <a:srgbClr val="211F26"/>
                    </a:solidFill>
                    <a:latin typeface="Calibri"/>
                    <a:ea typeface="Calibri"/>
                    <a:cs typeface="Calibri"/>
                    <a:sym typeface="Calibri"/>
                  </a:rPr>
                  <a:t>Bijsnijden</a:t>
                </a:r>
                <a:endParaRPr/>
              </a:p>
            </p:txBody>
          </p:sp>
          <p:sp>
            <p:nvSpPr>
              <p:cNvPr id="168" name="Google Shape;168;p9"/>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nvGrpSpPr>
            <p:cNvPr id="169" name="Google Shape;169;p9"/>
            <p:cNvGrpSpPr/>
            <p:nvPr/>
          </p:nvGrpSpPr>
          <p:grpSpPr>
            <a:xfrm>
              <a:off x="-376736" y="4271597"/>
              <a:ext cx="283685" cy="283685"/>
              <a:chOff x="-510741" y="5913713"/>
              <a:chExt cx="267555" cy="267555"/>
            </a:xfrm>
          </p:grpSpPr>
          <p:sp>
            <p:nvSpPr>
              <p:cNvPr id="170" name="Google Shape;170;p9"/>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None/>
                </a:pPr>
                <a:endParaRPr sz="1600" cap="none">
                  <a:solidFill>
                    <a:schemeClr val="lt1"/>
                  </a:solidFill>
                  <a:latin typeface="Calibri"/>
                  <a:ea typeface="Calibri"/>
                  <a:cs typeface="Calibri"/>
                  <a:sym typeface="Calibri"/>
                </a:endParaRPr>
              </a:p>
            </p:txBody>
          </p:sp>
          <p:sp>
            <p:nvSpPr>
              <p:cNvPr id="171" name="Google Shape;171;p9"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1F26"/>
                  </a:solidFill>
                  <a:latin typeface="Calibri"/>
                  <a:ea typeface="Calibri"/>
                  <a:cs typeface="Calibri"/>
                  <a:sym typeface="Calibri"/>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250"/>
                                        <p:tgtEl>
                                          <p:spTgt spid="127"/>
                                        </p:tgtEl>
                                      </p:cBhvr>
                                    </p:animEffect>
                                  </p:childTnLst>
                                </p:cTn>
                              </p:par>
                              <p:par>
                                <p:cTn id="8" presetID="10" presetClass="entr" presetSubtype="0" fill="hold" nodeType="withEffect">
                                  <p:stCondLst>
                                    <p:cond delay="250"/>
                                  </p:stCondLst>
                                  <p:childTnLst>
                                    <p:set>
                                      <p:cBhvr>
                                        <p:cTn id="9" dur="1" fill="hold">
                                          <p:stCondLst>
                                            <p:cond delay="0"/>
                                          </p:stCondLst>
                                        </p:cTn>
                                        <p:tgtEl>
                                          <p:spTgt spid="128"/>
                                        </p:tgtEl>
                                        <p:attrNameLst>
                                          <p:attrName>style.visibility</p:attrName>
                                        </p:attrNameLst>
                                      </p:cBhvr>
                                      <p:to>
                                        <p:strVal val="visible"/>
                                      </p:to>
                                    </p:set>
                                    <p:animEffect transition="in" filter="fade">
                                      <p:cBhvr>
                                        <p:cTn id="10" dur="25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kst + afbeelding (M)">
  <p:cSld name="Tekst + afbeelding (M)">
    <p:spTree>
      <p:nvGrpSpPr>
        <p:cNvPr id="1" name="Shape 172"/>
        <p:cNvGrpSpPr/>
        <p:nvPr/>
      </p:nvGrpSpPr>
      <p:grpSpPr>
        <a:xfrm>
          <a:off x="0" y="0"/>
          <a:ext cx="0" cy="0"/>
          <a:chOff x="0" y="0"/>
          <a:chExt cx="0" cy="0"/>
        </a:xfrm>
      </p:grpSpPr>
      <p:sp>
        <p:nvSpPr>
          <p:cNvPr id="173" name="Google Shape;173;p10"/>
          <p:cNvSpPr>
            <a:spLocks noGrp="1"/>
          </p:cNvSpPr>
          <p:nvPr>
            <p:ph type="pic" idx="2"/>
          </p:nvPr>
        </p:nvSpPr>
        <p:spPr>
          <a:xfrm>
            <a:off x="615950" y="609600"/>
            <a:ext cx="7194550" cy="5627688"/>
          </a:xfrm>
          <a:prstGeom prst="rect">
            <a:avLst/>
          </a:prstGeom>
          <a:solidFill>
            <a:srgbClr val="F2F2F2"/>
          </a:solidFill>
          <a:ln>
            <a:noFill/>
          </a:ln>
        </p:spPr>
      </p:sp>
      <p:sp>
        <p:nvSpPr>
          <p:cNvPr id="174" name="Google Shape;174;p10"/>
          <p:cNvSpPr txBox="1">
            <a:spLocks noGrp="1"/>
          </p:cNvSpPr>
          <p:nvPr>
            <p:ph type="body" idx="1"/>
          </p:nvPr>
        </p:nvSpPr>
        <p:spPr>
          <a:xfrm>
            <a:off x="7810499" y="609600"/>
            <a:ext cx="3757614" cy="5626800"/>
          </a:xfrm>
          <a:prstGeom prst="rect">
            <a:avLst/>
          </a:prstGeom>
          <a:solidFill>
            <a:schemeClr val="accent1"/>
          </a:solidFill>
          <a:ln>
            <a:noFill/>
          </a:ln>
        </p:spPr>
        <p:txBody>
          <a:bodyPr spcFirstLastPara="1" wrap="square" lIns="360000" tIns="612000" rIns="288000" bIns="0" anchor="t" anchorCtr="0">
            <a:noAutofit/>
          </a:bodyPr>
          <a:lstStyle>
            <a:lvl1pPr marL="457200" lvl="0" indent="-2286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marL="914400" lvl="1" indent="-228600" algn="ctr">
              <a:lnSpc>
                <a:spcPct val="90000"/>
              </a:lnSpc>
              <a:spcBef>
                <a:spcPts val="600"/>
              </a:spcBef>
              <a:spcAft>
                <a:spcPts val="0"/>
              </a:spcAft>
              <a:buSzPts val="3200"/>
              <a:buFont typeface="Arial"/>
              <a:buNone/>
              <a:defRPr sz="3200">
                <a:latin typeface="Arial"/>
                <a:ea typeface="Arial"/>
                <a:cs typeface="Arial"/>
                <a:sym typeface="Arial"/>
              </a:defRPr>
            </a:lvl2pPr>
            <a:lvl3pPr marL="1371600" lvl="2" indent="-228600" algn="ctr">
              <a:lnSpc>
                <a:spcPct val="90000"/>
              </a:lnSpc>
              <a:spcBef>
                <a:spcPts val="600"/>
              </a:spcBef>
              <a:spcAft>
                <a:spcPts val="0"/>
              </a:spcAft>
              <a:buSzPts val="2800"/>
              <a:buFont typeface="Arial"/>
              <a:buNone/>
              <a:defRPr sz="2800">
                <a:latin typeface="Arial"/>
                <a:ea typeface="Arial"/>
                <a:cs typeface="Arial"/>
                <a:sym typeface="Arial"/>
              </a:defRPr>
            </a:lvl3pPr>
            <a:lvl4pPr marL="1828800" lvl="3" indent="-2286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marL="2286000" lvl="4" indent="-2286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175" name="Google Shape;175;p10"/>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600"/>
              <a:buFont typeface="Arial"/>
              <a:buNone/>
              <a:defRPr sz="16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10"/>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10"/>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78" name="Google Shape;178;p10"/>
          <p:cNvGrpSpPr/>
          <p:nvPr/>
        </p:nvGrpSpPr>
        <p:grpSpPr>
          <a:xfrm>
            <a:off x="-3786437" y="0"/>
            <a:ext cx="3693386" cy="5270646"/>
            <a:chOff x="-3786437" y="0"/>
            <a:chExt cx="3693386" cy="5270646"/>
          </a:xfrm>
        </p:grpSpPr>
        <p:sp>
          <p:nvSpPr>
            <p:cNvPr id="179" name="Google Shape;179;p10"/>
            <p:cNvSpPr/>
            <p:nvPr/>
          </p:nvSpPr>
          <p:spPr>
            <a:xfrm>
              <a:off x="-3786437" y="4442646"/>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None/>
              </a:pPr>
              <a:r>
                <a:rPr lang="nl-NL" sz="1200" b="1" cap="none">
                  <a:solidFill>
                    <a:srgbClr val="211F26"/>
                  </a:solidFill>
                  <a:latin typeface="Calibri"/>
                  <a:ea typeface="Calibri"/>
                  <a:cs typeface="Calibri"/>
                  <a:sym typeface="Calibri"/>
                </a:rPr>
                <a:t>MEER WETEN?</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Ga naar de instructie dia </a:t>
              </a:r>
              <a:r>
                <a:rPr lang="nl-NL" sz="1200" b="1" cap="none">
                  <a:solidFill>
                    <a:srgbClr val="211F26"/>
                  </a:solidFill>
                  <a:latin typeface="Calibri"/>
                  <a:ea typeface="Calibri"/>
                  <a:cs typeface="Calibri"/>
                  <a:sym typeface="Calibri"/>
                </a:rPr>
                <a:t>‘VIDEO INSTRUCTIES’</a:t>
              </a:r>
              <a:r>
                <a:rPr lang="nl-NL" sz="1200" cap="none">
                  <a:solidFill>
                    <a:srgbClr val="211F26"/>
                  </a:solidFill>
                  <a:latin typeface="Calibri"/>
                  <a:ea typeface="Calibri"/>
                  <a:cs typeface="Calibri"/>
                  <a:sym typeface="Calibri"/>
                </a:rPr>
                <a:t>.</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Deze vind je vooraan de presentatie of voeg je in via </a:t>
              </a:r>
              <a:r>
                <a:rPr lang="nl-NL" sz="1200" i="1" cap="none">
                  <a:solidFill>
                    <a:srgbClr val="211F26"/>
                  </a:solidFill>
                  <a:latin typeface="Calibri"/>
                  <a:ea typeface="Calibri"/>
                  <a:cs typeface="Calibri"/>
                  <a:sym typeface="Calibri"/>
                </a:rPr>
                <a:t>‘Start’</a:t>
              </a:r>
              <a:r>
                <a:rPr lang="nl-NL" sz="1200" cap="none">
                  <a:solidFill>
                    <a:srgbClr val="211F26"/>
                  </a:solidFill>
                  <a:latin typeface="Calibri"/>
                  <a:ea typeface="Calibri"/>
                  <a:cs typeface="Calibri"/>
                  <a:sym typeface="Calibri"/>
                </a:rPr>
                <a:t> &gt; </a:t>
              </a:r>
              <a:r>
                <a:rPr lang="nl-NL" sz="1200" i="1" cap="none">
                  <a:solidFill>
                    <a:srgbClr val="211F26"/>
                  </a:solidFill>
                  <a:latin typeface="Calibri"/>
                  <a:ea typeface="Calibri"/>
                  <a:cs typeface="Calibri"/>
                  <a:sym typeface="Calibri"/>
                </a:rPr>
                <a:t>‘Nieuwe dia’</a:t>
              </a:r>
              <a:endParaRPr/>
            </a:p>
          </p:txBody>
        </p:sp>
        <p:sp>
          <p:nvSpPr>
            <p:cNvPr id="180" name="Google Shape;180;p10"/>
            <p:cNvSpPr/>
            <p:nvPr/>
          </p:nvSpPr>
          <p:spPr>
            <a:xfrm>
              <a:off x="-3786165" y="0"/>
              <a:ext cx="3593091" cy="4440791"/>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None/>
              </a:pPr>
              <a:r>
                <a:rPr lang="nl-NL" sz="1400" b="1" cap="none">
                  <a:solidFill>
                    <a:schemeClr val="accent1"/>
                  </a:solidFill>
                  <a:latin typeface="Calibri"/>
                  <a:ea typeface="Calibri"/>
                  <a:cs typeface="Calibri"/>
                  <a:sym typeface="Calibri"/>
                </a:rPr>
                <a:t>AFBEELDING INVOEGEN/OPMAKEN</a:t>
              </a:r>
              <a:endParaRPr/>
            </a:p>
          </p:txBody>
        </p:sp>
        <p:sp>
          <p:nvSpPr>
            <p:cNvPr id="181" name="Google Shape;181;p10"/>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1</a:t>
              </a:r>
              <a:endParaRPr/>
            </a:p>
          </p:txBody>
        </p:sp>
        <p:sp>
          <p:nvSpPr>
            <p:cNvPr id="182" name="Google Shape;182;p10"/>
            <p:cNvSpPr/>
            <p:nvPr/>
          </p:nvSpPr>
          <p:spPr>
            <a:xfrm>
              <a:off x="-3319415" y="465324"/>
              <a:ext cx="2944682" cy="65802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Wanneer nodig, verwijder de bestaande afbeelding d.m.v. de </a:t>
              </a:r>
              <a:r>
                <a:rPr lang="nl-NL" sz="1200" b="1" i="0" u="none" strike="noStrike" cap="none">
                  <a:solidFill>
                    <a:srgbClr val="000000"/>
                  </a:solidFill>
                  <a:latin typeface="Calibri"/>
                  <a:ea typeface="Calibri"/>
                  <a:cs typeface="Calibri"/>
                  <a:sym typeface="Calibri"/>
                </a:rPr>
                <a:t>‘Backspace toets’</a:t>
              </a:r>
              <a:r>
                <a:rPr lang="nl-NL" sz="1200" b="0" i="0" u="none" strike="noStrike" cap="none">
                  <a:solidFill>
                    <a:srgbClr val="000000"/>
                  </a:solidFill>
                  <a:latin typeface="Calibri"/>
                  <a:ea typeface="Calibri"/>
                  <a:cs typeface="Calibri"/>
                  <a:sym typeface="Calibri"/>
                </a:rPr>
                <a:t>. Klik op het pictogram om een nieuwe afbeelding in te voegen </a:t>
              </a:r>
              <a:r>
                <a:rPr lang="nl-NL" sz="1200" b="0" i="1" u="none" strike="noStrike" cap="none">
                  <a:solidFill>
                    <a:srgbClr val="000000"/>
                  </a:solidFill>
                  <a:latin typeface="Calibri"/>
                  <a:ea typeface="Calibri"/>
                  <a:cs typeface="Calibri"/>
                  <a:sym typeface="Calibri"/>
                </a:rPr>
                <a:t>(zie onderstaand voorbeeld)</a:t>
              </a:r>
              <a:r>
                <a:rPr lang="nl-NL" sz="1200" b="0" i="0" u="none" strike="noStrike" cap="none">
                  <a:solidFill>
                    <a:srgbClr val="000000"/>
                  </a:solidFill>
                  <a:latin typeface="Calibri"/>
                  <a:ea typeface="Calibri"/>
                  <a:cs typeface="Calibri"/>
                  <a:sym typeface="Calibri"/>
                </a:rPr>
                <a:t>.</a:t>
              </a:r>
              <a:endParaRPr/>
            </a:p>
          </p:txBody>
        </p:sp>
        <p:grpSp>
          <p:nvGrpSpPr>
            <p:cNvPr id="183" name="Google Shape;183;p10"/>
            <p:cNvGrpSpPr/>
            <p:nvPr/>
          </p:nvGrpSpPr>
          <p:grpSpPr>
            <a:xfrm>
              <a:off x="-3316179" y="1231351"/>
              <a:ext cx="294789" cy="346676"/>
              <a:chOff x="14466489" y="1001522"/>
              <a:chExt cx="290627" cy="341782"/>
            </a:xfrm>
          </p:grpSpPr>
          <p:sp>
            <p:nvSpPr>
              <p:cNvPr id="184" name="Google Shape;184;p10"/>
              <p:cNvSpPr/>
              <p:nvPr/>
            </p:nvSpPr>
            <p:spPr>
              <a:xfrm>
                <a:off x="14466489" y="1001522"/>
                <a:ext cx="257935" cy="254168"/>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185" name="Google Shape;185;p10"/>
              <p:cNvSpPr/>
              <p:nvPr/>
            </p:nvSpPr>
            <p:spPr>
              <a:xfrm>
                <a:off x="14623626" y="1033630"/>
                <a:ext cx="71169" cy="71169"/>
              </a:xfrm>
              <a:prstGeom prst="ellipse">
                <a:avLst/>
              </a:prstGeom>
              <a:solidFill>
                <a:srgbClr val="F1D8A5"/>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186" name="Google Shape;186;p10"/>
              <p:cNvSpPr/>
              <p:nvPr/>
            </p:nvSpPr>
            <p:spPr>
              <a:xfrm rot="2700000">
                <a:off x="14498877" y="1157846"/>
                <a:ext cx="168558" cy="147459"/>
              </a:xfrm>
              <a:custGeom>
                <a:avLst/>
                <a:gdLst/>
                <a:ahLst/>
                <a:cxnLst/>
                <a:rect l="l" t="t" r="r" b="b"/>
                <a:pathLst>
                  <a:path w="168558" h="147459" extrusionOk="0">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187" name="Google Shape;187;p10"/>
              <p:cNvSpPr/>
              <p:nvPr/>
            </p:nvSpPr>
            <p:spPr>
              <a:xfrm>
                <a:off x="14601150" y="1145314"/>
                <a:ext cx="155966" cy="116816"/>
              </a:xfrm>
              <a:prstGeom prst="roundRect">
                <a:avLst>
                  <a:gd name="adj" fmla="val 16667"/>
                </a:avLst>
              </a:prstGeom>
              <a:solidFill>
                <a:schemeClr val="lt1"/>
              </a:solidFill>
              <a:ln w="19050" cap="flat" cmpd="sng">
                <a:solidFill>
                  <a:srgbClr val="8AADD0"/>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cxnSp>
            <p:nvCxnSpPr>
              <p:cNvPr id="188" name="Google Shape;188;p10"/>
              <p:cNvCxnSpPr/>
              <p:nvPr/>
            </p:nvCxnSpPr>
            <p:spPr>
              <a:xfrm>
                <a:off x="14637490" y="1308665"/>
                <a:ext cx="83286" cy="0"/>
              </a:xfrm>
              <a:prstGeom prst="straightConnector1">
                <a:avLst/>
              </a:prstGeom>
              <a:solidFill>
                <a:schemeClr val="lt1"/>
              </a:solidFill>
              <a:ln w="19050" cap="flat" cmpd="sng">
                <a:solidFill>
                  <a:srgbClr val="8AADD0"/>
                </a:solidFill>
                <a:prstDash val="solid"/>
                <a:miter lim="800000"/>
                <a:headEnd type="none" w="sm" len="sm"/>
                <a:tailEnd type="none" w="sm" len="sm"/>
              </a:ln>
            </p:spPr>
          </p:cxnSp>
          <p:cxnSp>
            <p:nvCxnSpPr>
              <p:cNvPr id="189" name="Google Shape;189;p10"/>
              <p:cNvCxnSpPr>
                <a:stCxn id="187" idx="2"/>
              </p:cNvCxnSpPr>
              <p:nvPr/>
            </p:nvCxnSpPr>
            <p:spPr>
              <a:xfrm flipH="1">
                <a:off x="14678833" y="1262130"/>
                <a:ext cx="300" cy="43500"/>
              </a:xfrm>
              <a:prstGeom prst="straightConnector1">
                <a:avLst/>
              </a:prstGeom>
              <a:solidFill>
                <a:schemeClr val="lt1"/>
              </a:solidFill>
              <a:ln w="19050" cap="flat" cmpd="sng">
                <a:solidFill>
                  <a:srgbClr val="8AADD0"/>
                </a:solidFill>
                <a:prstDash val="solid"/>
                <a:miter lim="800000"/>
                <a:headEnd type="none" w="sm" len="sm"/>
                <a:tailEnd type="none" w="sm" len="sm"/>
              </a:ln>
            </p:spPr>
          </p:cxnSp>
        </p:grpSp>
        <p:sp>
          <p:nvSpPr>
            <p:cNvPr id="190" name="Google Shape;190;p10"/>
            <p:cNvSpPr/>
            <p:nvPr/>
          </p:nvSpPr>
          <p:spPr>
            <a:xfrm>
              <a:off x="-3603587" y="172970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2</a:t>
              </a:r>
              <a:endParaRPr/>
            </a:p>
          </p:txBody>
        </p:sp>
        <p:sp>
          <p:nvSpPr>
            <p:cNvPr id="191" name="Google Shape;191;p10"/>
            <p:cNvSpPr/>
            <p:nvPr/>
          </p:nvSpPr>
          <p:spPr>
            <a:xfrm>
              <a:off x="-3319415" y="1729710"/>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Selecteer de gewenste afbeelding</a:t>
              </a:r>
              <a:br>
                <a:rPr lang="nl-NL" sz="1200" b="0" i="0" u="none" strike="noStrike" cap="none">
                  <a:solidFill>
                    <a:srgbClr val="000000"/>
                  </a:solidFill>
                  <a:latin typeface="Calibri"/>
                  <a:ea typeface="Calibri"/>
                  <a:cs typeface="Calibri"/>
                  <a:sym typeface="Calibri"/>
                </a:rPr>
              </a:br>
              <a:r>
                <a:rPr lang="nl-NL" sz="1200" b="0" i="0" u="none" strike="noStrike" cap="none">
                  <a:solidFill>
                    <a:srgbClr val="000000"/>
                  </a:solidFill>
                  <a:latin typeface="Calibri"/>
                  <a:ea typeface="Calibri"/>
                  <a:cs typeface="Calibri"/>
                  <a:sym typeface="Calibri"/>
                </a:rPr>
                <a:t>en klik op </a:t>
              </a:r>
              <a:r>
                <a:rPr lang="nl-NL" sz="1200" b="1" i="0" u="none" strike="noStrike" cap="none">
                  <a:solidFill>
                    <a:srgbClr val="000000"/>
                  </a:solidFill>
                  <a:latin typeface="Calibri"/>
                  <a:ea typeface="Calibri"/>
                  <a:cs typeface="Calibri"/>
                  <a:sym typeface="Calibri"/>
                </a:rPr>
                <a:t>‘Invoegen’</a:t>
              </a:r>
              <a:r>
                <a:rPr lang="nl-NL" sz="1200" b="0" i="0" u="none" strike="noStrike" cap="none">
                  <a:solidFill>
                    <a:srgbClr val="000000"/>
                  </a:solidFill>
                  <a:latin typeface="Calibri"/>
                  <a:ea typeface="Calibri"/>
                  <a:cs typeface="Calibri"/>
                  <a:sym typeface="Calibri"/>
                </a:rPr>
                <a:t>.</a:t>
              </a:r>
              <a:endParaRPr/>
            </a:p>
          </p:txBody>
        </p:sp>
        <p:grpSp>
          <p:nvGrpSpPr>
            <p:cNvPr id="192" name="Google Shape;192;p10"/>
            <p:cNvGrpSpPr/>
            <p:nvPr/>
          </p:nvGrpSpPr>
          <p:grpSpPr>
            <a:xfrm>
              <a:off x="-3311319" y="2164285"/>
              <a:ext cx="825500" cy="209550"/>
              <a:chOff x="13504624" y="2482850"/>
              <a:chExt cx="825500" cy="209550"/>
            </a:xfrm>
          </p:grpSpPr>
          <p:sp>
            <p:nvSpPr>
              <p:cNvPr id="193" name="Google Shape;193;p10"/>
              <p:cNvSpPr/>
              <p:nvPr/>
            </p:nvSpPr>
            <p:spPr>
              <a:xfrm>
                <a:off x="13504624" y="2482850"/>
                <a:ext cx="825500" cy="209550"/>
              </a:xfrm>
              <a:prstGeom prst="rect">
                <a:avLst/>
              </a:prstGeom>
              <a:solidFill>
                <a:srgbClr val="E5F1FB"/>
              </a:solidFill>
              <a:ln w="12700" cap="flat" cmpd="sng">
                <a:solidFill>
                  <a:srgbClr val="0B7ED9"/>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r>
                  <a:rPr lang="nl-NL" sz="900" b="0">
                    <a:solidFill>
                      <a:srgbClr val="211F26"/>
                    </a:solidFill>
                    <a:latin typeface="Calibri"/>
                    <a:ea typeface="Calibri"/>
                    <a:cs typeface="Calibri"/>
                    <a:sym typeface="Calibri"/>
                  </a:rPr>
                  <a:t>Invoegen</a:t>
                </a:r>
                <a:endParaRPr/>
              </a:p>
            </p:txBody>
          </p:sp>
          <p:cxnSp>
            <p:nvCxnSpPr>
              <p:cNvPr id="194" name="Google Shape;194;p10"/>
              <p:cNvCxnSpPr/>
              <p:nvPr/>
            </p:nvCxnSpPr>
            <p:spPr>
              <a:xfrm>
                <a:off x="14155269" y="2515250"/>
                <a:ext cx="0" cy="142717"/>
              </a:xfrm>
              <a:prstGeom prst="straightConnector1">
                <a:avLst/>
              </a:prstGeom>
              <a:noFill/>
              <a:ln w="9525" cap="flat" cmpd="sng">
                <a:solidFill>
                  <a:srgbClr val="44546A"/>
                </a:solidFill>
                <a:prstDash val="solid"/>
                <a:round/>
                <a:headEnd type="none" w="sm" len="sm"/>
                <a:tailEnd type="none" w="sm" len="sm"/>
              </a:ln>
            </p:spPr>
          </p:cxnSp>
          <p:sp>
            <p:nvSpPr>
              <p:cNvPr id="195" name="Google Shape;195;p10"/>
              <p:cNvSpPr/>
              <p:nvPr/>
            </p:nvSpPr>
            <p:spPr>
              <a:xfrm rot="10800000">
                <a:off x="14196089" y="2566904"/>
                <a:ext cx="86866" cy="51147"/>
              </a:xfrm>
              <a:prstGeom prst="triangle">
                <a:avLst>
                  <a:gd name="adj" fmla="val 50000"/>
                </a:avLst>
              </a:prstGeom>
              <a:solidFill>
                <a:srgbClr val="000000"/>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900" b="1">
                  <a:solidFill>
                    <a:srgbClr val="211F26"/>
                  </a:solidFill>
                  <a:latin typeface="Calibri"/>
                  <a:ea typeface="Calibri"/>
                  <a:cs typeface="Calibri"/>
                  <a:sym typeface="Calibri"/>
                </a:endParaRPr>
              </a:p>
            </p:txBody>
          </p:sp>
        </p:grpSp>
        <p:sp>
          <p:nvSpPr>
            <p:cNvPr id="196" name="Google Shape;196;p10"/>
            <p:cNvSpPr/>
            <p:nvPr/>
          </p:nvSpPr>
          <p:spPr>
            <a:xfrm>
              <a:off x="-3603587" y="255335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3</a:t>
              </a:r>
              <a:endParaRPr/>
            </a:p>
          </p:txBody>
        </p:sp>
        <p:sp>
          <p:nvSpPr>
            <p:cNvPr id="197" name="Google Shape;197;p10"/>
            <p:cNvSpPr/>
            <p:nvPr/>
          </p:nvSpPr>
          <p:spPr>
            <a:xfrm>
              <a:off x="-3319415" y="2553360"/>
              <a:ext cx="2944682" cy="97979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Om de afbeelding te schalen of bij te snijden, ga naar de tab </a:t>
              </a:r>
              <a:r>
                <a:rPr lang="nl-NL" sz="1200" b="1" i="0" u="none" strike="noStrike" cap="none">
                  <a:solidFill>
                    <a:srgbClr val="000000"/>
                  </a:solidFill>
                  <a:latin typeface="Calibri"/>
                  <a:ea typeface="Calibri"/>
                  <a:cs typeface="Calibri"/>
                  <a:sym typeface="Calibri"/>
                </a:rPr>
                <a:t>‘Hulpmiddelen voor afbeeldingen - Opmaak’</a:t>
              </a:r>
              <a:r>
                <a:rPr lang="nl-NL" sz="1200" b="0" i="0" u="none" strike="noStrike" cap="none">
                  <a:solidFill>
                    <a:srgbClr val="000000"/>
                  </a:solidFill>
                  <a:latin typeface="Calibri"/>
                  <a:ea typeface="Calibri"/>
                  <a:cs typeface="Calibri"/>
                  <a:sym typeface="Calibri"/>
                </a:rPr>
                <a:t> en klik op de knop </a:t>
              </a:r>
              <a:r>
                <a:rPr lang="nl-NL" sz="1200" b="1" i="0" u="none" strike="noStrike" cap="none">
                  <a:solidFill>
                    <a:srgbClr val="000000"/>
                  </a:solidFill>
                  <a:latin typeface="Calibri"/>
                  <a:ea typeface="Calibri"/>
                  <a:cs typeface="Calibri"/>
                  <a:sym typeface="Calibri"/>
                </a:rPr>
                <a:t>‘Bijsnijden’</a:t>
              </a:r>
              <a:r>
                <a:rPr lang="nl-NL" sz="1200" b="0" i="0" u="none" strike="noStrike" cap="none">
                  <a:solidFill>
                    <a:srgbClr val="000000"/>
                  </a:solidFill>
                  <a:latin typeface="Calibri"/>
                  <a:ea typeface="Calibri"/>
                  <a:cs typeface="Calibri"/>
                  <a:sym typeface="Calibri"/>
                </a:rPr>
                <a:t>. Schaal met de bolletjes de afbeelding en met de hoekjes het afbeeldingskader.</a:t>
              </a:r>
              <a:endParaRPr/>
            </a:p>
          </p:txBody>
        </p:sp>
        <p:grpSp>
          <p:nvGrpSpPr>
            <p:cNvPr id="198" name="Google Shape;198;p10"/>
            <p:cNvGrpSpPr/>
            <p:nvPr/>
          </p:nvGrpSpPr>
          <p:grpSpPr>
            <a:xfrm>
              <a:off x="-3408294" y="3643742"/>
              <a:ext cx="622283" cy="612920"/>
              <a:chOff x="12617641" y="3403239"/>
              <a:chExt cx="752963" cy="741634"/>
            </a:xfrm>
          </p:grpSpPr>
          <p:grpSp>
            <p:nvGrpSpPr>
              <p:cNvPr id="199" name="Google Shape;199;p10"/>
              <p:cNvGrpSpPr/>
              <p:nvPr/>
            </p:nvGrpSpPr>
            <p:grpSpPr>
              <a:xfrm>
                <a:off x="12771530" y="3403239"/>
                <a:ext cx="467176" cy="448491"/>
                <a:chOff x="12782157" y="3403239"/>
                <a:chExt cx="467176" cy="448491"/>
              </a:xfrm>
            </p:grpSpPr>
            <p:grpSp>
              <p:nvGrpSpPr>
                <p:cNvPr id="200" name="Google Shape;200;p10"/>
                <p:cNvGrpSpPr/>
                <p:nvPr/>
              </p:nvGrpSpPr>
              <p:grpSpPr>
                <a:xfrm>
                  <a:off x="12782157" y="3403239"/>
                  <a:ext cx="412976" cy="396132"/>
                  <a:chOff x="13554906" y="3320109"/>
                  <a:chExt cx="443917" cy="425811"/>
                </a:xfrm>
              </p:grpSpPr>
              <p:grpSp>
                <p:nvGrpSpPr>
                  <p:cNvPr id="201" name="Google Shape;201;p10"/>
                  <p:cNvGrpSpPr/>
                  <p:nvPr/>
                </p:nvGrpSpPr>
                <p:grpSpPr>
                  <a:xfrm>
                    <a:off x="13554906" y="3320109"/>
                    <a:ext cx="443917" cy="425811"/>
                    <a:chOff x="12909684" y="1276143"/>
                    <a:chExt cx="443917" cy="425811"/>
                  </a:xfrm>
                </p:grpSpPr>
                <p:sp>
                  <p:nvSpPr>
                    <p:cNvPr id="202" name="Google Shape;202;p10"/>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203" name="Google Shape;203;p10"/>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204" name="Google Shape;204;p10"/>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pic>
                <p:nvPicPr>
                  <p:cNvPr id="205" name="Google Shape;205;p10"/>
                  <p:cNvPicPr preferRelativeResize="0"/>
                  <p:nvPr/>
                </p:nvPicPr>
                <p:blipFill rotWithShape="1">
                  <a:blip r:embed="rId2">
                    <a:alphaModFix/>
                  </a:blip>
                  <a:srcRect/>
                  <a:stretch/>
                </p:blipFill>
                <p:spPr>
                  <a:xfrm>
                    <a:off x="13567296" y="3424991"/>
                    <a:ext cx="173367" cy="140220"/>
                  </a:xfrm>
                  <a:prstGeom prst="rect">
                    <a:avLst/>
                  </a:prstGeom>
                  <a:noFill/>
                  <a:ln>
                    <a:noFill/>
                  </a:ln>
                </p:spPr>
              </p:pic>
              <p:pic>
                <p:nvPicPr>
                  <p:cNvPr id="206" name="Google Shape;206;p10"/>
                  <p:cNvPicPr preferRelativeResize="0"/>
                  <p:nvPr/>
                </p:nvPicPr>
                <p:blipFill rotWithShape="1">
                  <a:blip r:embed="rId2">
                    <a:alphaModFix/>
                  </a:blip>
                  <a:srcRect/>
                  <a:stretch/>
                </p:blipFill>
                <p:spPr>
                  <a:xfrm flipH="1">
                    <a:off x="13635599" y="3449265"/>
                    <a:ext cx="173367" cy="111424"/>
                  </a:xfrm>
                  <a:prstGeom prst="rect">
                    <a:avLst/>
                  </a:prstGeom>
                  <a:noFill/>
                  <a:ln>
                    <a:noFill/>
                  </a:ln>
                </p:spPr>
              </p:pic>
            </p:grpSp>
            <p:grpSp>
              <p:nvGrpSpPr>
                <p:cNvPr id="207" name="Google Shape;207;p10"/>
                <p:cNvGrpSpPr/>
                <p:nvPr/>
              </p:nvGrpSpPr>
              <p:grpSpPr>
                <a:xfrm>
                  <a:off x="13103513" y="3705268"/>
                  <a:ext cx="145820" cy="146462"/>
                  <a:chOff x="13096169" y="3602278"/>
                  <a:chExt cx="145820" cy="146462"/>
                </a:xfrm>
              </p:grpSpPr>
              <p:sp>
                <p:nvSpPr>
                  <p:cNvPr id="208" name="Google Shape;208;p10"/>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209" name="Google Shape;209;p10"/>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nvGrpSpPr>
                <p:cNvPr id="210" name="Google Shape;210;p10"/>
                <p:cNvGrpSpPr/>
                <p:nvPr/>
              </p:nvGrpSpPr>
              <p:grpSpPr>
                <a:xfrm rot="10800000">
                  <a:off x="13061402" y="3665637"/>
                  <a:ext cx="145820" cy="146462"/>
                  <a:chOff x="13096169" y="3602278"/>
                  <a:chExt cx="145820" cy="146462"/>
                </a:xfrm>
              </p:grpSpPr>
              <p:sp>
                <p:nvSpPr>
                  <p:cNvPr id="211" name="Google Shape;211;p10"/>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212" name="Google Shape;212;p10"/>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sp>
            <p:nvSpPr>
              <p:cNvPr id="213" name="Google Shape;213;p10"/>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nl-NL" sz="900" b="0">
                    <a:solidFill>
                      <a:srgbClr val="211F26"/>
                    </a:solidFill>
                    <a:latin typeface="Calibri"/>
                    <a:ea typeface="Calibri"/>
                    <a:cs typeface="Calibri"/>
                    <a:sym typeface="Calibri"/>
                  </a:rPr>
                  <a:t>Bijsnijden</a:t>
                </a:r>
                <a:endParaRPr/>
              </a:p>
            </p:txBody>
          </p:sp>
          <p:sp>
            <p:nvSpPr>
              <p:cNvPr id="214" name="Google Shape;214;p10"/>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nvGrpSpPr>
            <p:cNvPr id="215" name="Google Shape;215;p10"/>
            <p:cNvGrpSpPr/>
            <p:nvPr/>
          </p:nvGrpSpPr>
          <p:grpSpPr>
            <a:xfrm>
              <a:off x="-376736" y="4271597"/>
              <a:ext cx="283685" cy="283685"/>
              <a:chOff x="-510741" y="5913713"/>
              <a:chExt cx="267555" cy="267555"/>
            </a:xfrm>
          </p:grpSpPr>
          <p:sp>
            <p:nvSpPr>
              <p:cNvPr id="216" name="Google Shape;216;p10"/>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None/>
                </a:pPr>
                <a:endParaRPr sz="1600" cap="none">
                  <a:solidFill>
                    <a:schemeClr val="lt1"/>
                  </a:solidFill>
                  <a:latin typeface="Calibri"/>
                  <a:ea typeface="Calibri"/>
                  <a:cs typeface="Calibri"/>
                  <a:sym typeface="Calibri"/>
                </a:endParaRPr>
              </a:p>
            </p:txBody>
          </p:sp>
          <p:sp>
            <p:nvSpPr>
              <p:cNvPr id="217" name="Google Shape;217;p10"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1F26"/>
                  </a:solidFill>
                  <a:latin typeface="Calibri"/>
                  <a:ea typeface="Calibri"/>
                  <a:cs typeface="Calibri"/>
                  <a:sym typeface="Calibri"/>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250"/>
                                        <p:tgtEl>
                                          <p:spTgt spid="173"/>
                                        </p:tgtEl>
                                      </p:cBhvr>
                                    </p:animEffect>
                                  </p:childTnLst>
                                </p:cTn>
                              </p:par>
                              <p:par>
                                <p:cTn id="8" presetID="10" presetClass="entr" presetSubtype="0" fill="hold" nodeType="withEffect">
                                  <p:stCondLst>
                                    <p:cond delay="250"/>
                                  </p:stCondLst>
                                  <p:childTnLst>
                                    <p:set>
                                      <p:cBhvr>
                                        <p:cTn id="9" dur="1" fill="hold">
                                          <p:stCondLst>
                                            <p:cond delay="0"/>
                                          </p:stCondLst>
                                        </p:cTn>
                                        <p:tgtEl>
                                          <p:spTgt spid="174"/>
                                        </p:tgtEl>
                                        <p:attrNameLst>
                                          <p:attrName>style.visibility</p:attrName>
                                        </p:attrNameLst>
                                      </p:cBhvr>
                                      <p:to>
                                        <p:strVal val="visible"/>
                                      </p:to>
                                    </p:set>
                                    <p:animEffect transition="in" filter="fade">
                                      <p:cBhvr>
                                        <p:cTn id="10" dur="25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kst + afbeelding 2x">
  <p:cSld name="Tekst + afbeelding 2x">
    <p:spTree>
      <p:nvGrpSpPr>
        <p:cNvPr id="1" name="Shape 218"/>
        <p:cNvGrpSpPr/>
        <p:nvPr/>
      </p:nvGrpSpPr>
      <p:grpSpPr>
        <a:xfrm>
          <a:off x="0" y="0"/>
          <a:ext cx="0" cy="0"/>
          <a:chOff x="0" y="0"/>
          <a:chExt cx="0" cy="0"/>
        </a:xfrm>
      </p:grpSpPr>
      <p:sp>
        <p:nvSpPr>
          <p:cNvPr id="219" name="Google Shape;219;p11"/>
          <p:cNvSpPr txBox="1">
            <a:spLocks noGrp="1"/>
          </p:cNvSpPr>
          <p:nvPr>
            <p:ph type="body" idx="1"/>
          </p:nvPr>
        </p:nvSpPr>
        <p:spPr>
          <a:xfrm>
            <a:off x="615949" y="4535814"/>
            <a:ext cx="10952164" cy="1700586"/>
          </a:xfrm>
          <a:prstGeom prst="rect">
            <a:avLst/>
          </a:prstGeom>
          <a:solidFill>
            <a:schemeClr val="accent1"/>
          </a:solidFill>
          <a:ln>
            <a:noFill/>
          </a:ln>
        </p:spPr>
        <p:txBody>
          <a:bodyPr spcFirstLastPara="1" wrap="square" lIns="360000" tIns="180000" rIns="288000" bIns="0" anchor="t" anchorCtr="0">
            <a:noAutofit/>
          </a:bodyPr>
          <a:lstStyle>
            <a:lvl1pPr marL="457200" lvl="0" indent="-228600" algn="l">
              <a:lnSpc>
                <a:spcPct val="100000"/>
              </a:lnSpc>
              <a:spcBef>
                <a:spcPts val="0"/>
              </a:spcBef>
              <a:spcAft>
                <a:spcPts val="0"/>
              </a:spcAft>
              <a:buSzPts val="2600"/>
              <a:buFont typeface="Arial"/>
              <a:buNone/>
              <a:defRPr sz="2600">
                <a:solidFill>
                  <a:schemeClr val="lt1"/>
                </a:solidFill>
                <a:latin typeface="Arial"/>
                <a:ea typeface="Arial"/>
                <a:cs typeface="Arial"/>
                <a:sym typeface="Arial"/>
              </a:defRPr>
            </a:lvl1pPr>
            <a:lvl2pPr marL="914400" lvl="1" indent="-228600" algn="ctr">
              <a:lnSpc>
                <a:spcPct val="90000"/>
              </a:lnSpc>
              <a:spcBef>
                <a:spcPts val="600"/>
              </a:spcBef>
              <a:spcAft>
                <a:spcPts val="0"/>
              </a:spcAft>
              <a:buSzPts val="3200"/>
              <a:buFont typeface="Arial"/>
              <a:buNone/>
              <a:defRPr sz="3200">
                <a:latin typeface="Arial"/>
                <a:ea typeface="Arial"/>
                <a:cs typeface="Arial"/>
                <a:sym typeface="Arial"/>
              </a:defRPr>
            </a:lvl2pPr>
            <a:lvl3pPr marL="1371600" lvl="2" indent="-228600" algn="ctr">
              <a:lnSpc>
                <a:spcPct val="90000"/>
              </a:lnSpc>
              <a:spcBef>
                <a:spcPts val="600"/>
              </a:spcBef>
              <a:spcAft>
                <a:spcPts val="0"/>
              </a:spcAft>
              <a:buSzPts val="2800"/>
              <a:buFont typeface="Arial"/>
              <a:buNone/>
              <a:defRPr sz="2800">
                <a:latin typeface="Arial"/>
                <a:ea typeface="Arial"/>
                <a:cs typeface="Arial"/>
                <a:sym typeface="Arial"/>
              </a:defRPr>
            </a:lvl3pPr>
            <a:lvl4pPr marL="1828800" lvl="3" indent="-228600" algn="ctr">
              <a:lnSpc>
                <a:spcPct val="90000"/>
              </a:lnSpc>
              <a:spcBef>
                <a:spcPts val="600"/>
              </a:spcBef>
              <a:spcAft>
                <a:spcPts val="0"/>
              </a:spcAft>
              <a:buClr>
                <a:schemeClr val="dk1"/>
              </a:buClr>
              <a:buSzPts val="3200"/>
              <a:buFont typeface="Arial"/>
              <a:buNone/>
              <a:defRPr sz="3200">
                <a:latin typeface="Arial"/>
                <a:ea typeface="Arial"/>
                <a:cs typeface="Arial"/>
                <a:sym typeface="Arial"/>
              </a:defRPr>
            </a:lvl4pPr>
            <a:lvl5pPr marL="2286000" lvl="4" indent="-228600" algn="ctr">
              <a:lnSpc>
                <a:spcPct val="90000"/>
              </a:lnSpc>
              <a:spcBef>
                <a:spcPts val="600"/>
              </a:spcBef>
              <a:spcAft>
                <a:spcPts val="0"/>
              </a:spcAft>
              <a:buClr>
                <a:schemeClr val="accent1"/>
              </a:buClr>
              <a:buSzPts val="4000"/>
              <a:buFont typeface="Arial"/>
              <a:buNone/>
              <a:defRPr sz="4000">
                <a:latin typeface="Arial"/>
                <a:ea typeface="Arial"/>
                <a:cs typeface="Arial"/>
                <a:sym typeface="Arial"/>
              </a:defRPr>
            </a:lvl5pPr>
            <a:lvl6pPr marL="2743200" lvl="5" indent="-228600" algn="l">
              <a:lnSpc>
                <a:spcPct val="90000"/>
              </a:lnSpc>
              <a:spcBef>
                <a:spcPts val="600"/>
              </a:spcBef>
              <a:spcAft>
                <a:spcPts val="0"/>
              </a:spcAft>
              <a:buSzPts val="1800"/>
              <a:buNone/>
              <a:defRPr/>
            </a:lvl6pPr>
            <a:lvl7pPr marL="3200400" lvl="6" indent="-342900" algn="l">
              <a:lnSpc>
                <a:spcPct val="90000"/>
              </a:lnSpc>
              <a:spcBef>
                <a:spcPts val="600"/>
              </a:spcBef>
              <a:spcAft>
                <a:spcPts val="0"/>
              </a:spcAft>
              <a:buSzPts val="1800"/>
              <a:buAutoNum type="arabicPeriod"/>
              <a:defRPr/>
            </a:lvl7pPr>
            <a:lvl8pPr marL="3657600" lvl="7" indent="-342900" algn="l">
              <a:lnSpc>
                <a:spcPct val="90000"/>
              </a:lnSpc>
              <a:spcBef>
                <a:spcPts val="600"/>
              </a:spcBef>
              <a:spcAft>
                <a:spcPts val="0"/>
              </a:spcAft>
              <a:buSzPts val="1800"/>
              <a:buAutoNum type="alphaLcPeriod"/>
              <a:defRPr/>
            </a:lvl8pPr>
            <a:lvl9pPr marL="4114800" lvl="8" indent="-228600" algn="l">
              <a:lnSpc>
                <a:spcPct val="90000"/>
              </a:lnSpc>
              <a:spcBef>
                <a:spcPts val="600"/>
              </a:spcBef>
              <a:spcAft>
                <a:spcPts val="600"/>
              </a:spcAft>
              <a:buSzPts val="1800"/>
              <a:buNone/>
              <a:defRPr/>
            </a:lvl9pPr>
          </a:lstStyle>
          <a:p>
            <a:endParaRPr/>
          </a:p>
        </p:txBody>
      </p:sp>
      <p:sp>
        <p:nvSpPr>
          <p:cNvPr id="220" name="Google Shape;220;p11"/>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600"/>
              <a:buFont typeface="Arial"/>
              <a:buNone/>
              <a:defRPr sz="16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11"/>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11"/>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223" name="Google Shape;223;p11"/>
          <p:cNvGrpSpPr/>
          <p:nvPr/>
        </p:nvGrpSpPr>
        <p:grpSpPr>
          <a:xfrm>
            <a:off x="-3786437" y="0"/>
            <a:ext cx="3693386" cy="5270646"/>
            <a:chOff x="-3786437" y="0"/>
            <a:chExt cx="3693386" cy="5270646"/>
          </a:xfrm>
        </p:grpSpPr>
        <p:sp>
          <p:nvSpPr>
            <p:cNvPr id="224" name="Google Shape;224;p11"/>
            <p:cNvSpPr/>
            <p:nvPr/>
          </p:nvSpPr>
          <p:spPr>
            <a:xfrm>
              <a:off x="-3786437" y="4442646"/>
              <a:ext cx="3593637" cy="828000"/>
            </a:xfrm>
            <a:prstGeom prst="rect">
              <a:avLst/>
            </a:prstGeom>
            <a:solidFill>
              <a:srgbClr val="ECECEC"/>
            </a:solidFill>
            <a:ln w="9525" cap="flat" cmpd="sng">
              <a:solidFill>
                <a:srgbClr val="ECECEC"/>
              </a:solidFill>
              <a:prstDash val="solid"/>
              <a:miter lim="800000"/>
              <a:headEnd type="none" w="sm" len="sm"/>
              <a:tailEnd type="none" w="sm" len="sm"/>
            </a:ln>
          </p:spPr>
          <p:txBody>
            <a:bodyPr spcFirstLastPara="1" wrap="square" lIns="180000" tIns="144000" rIns="180000" bIns="144000" anchor="ctr" anchorCtr="0">
              <a:noAutofit/>
            </a:bodyPr>
            <a:lstStyle/>
            <a:p>
              <a:pPr marL="0" marR="0" lvl="0" indent="0" algn="l" rtl="0">
                <a:lnSpc>
                  <a:spcPct val="90000"/>
                </a:lnSpc>
                <a:spcBef>
                  <a:spcPts val="0"/>
                </a:spcBef>
                <a:spcAft>
                  <a:spcPts val="0"/>
                </a:spcAft>
                <a:buNone/>
              </a:pPr>
              <a:r>
                <a:rPr lang="nl-NL" sz="1200" b="1" cap="none">
                  <a:solidFill>
                    <a:srgbClr val="211F26"/>
                  </a:solidFill>
                  <a:latin typeface="Calibri"/>
                  <a:ea typeface="Calibri"/>
                  <a:cs typeface="Calibri"/>
                  <a:sym typeface="Calibri"/>
                </a:rPr>
                <a:t>MEER WETEN?</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Ga naar de instructie dia </a:t>
              </a:r>
              <a:r>
                <a:rPr lang="nl-NL" sz="1200" b="1" cap="none">
                  <a:solidFill>
                    <a:srgbClr val="211F26"/>
                  </a:solidFill>
                  <a:latin typeface="Calibri"/>
                  <a:ea typeface="Calibri"/>
                  <a:cs typeface="Calibri"/>
                  <a:sym typeface="Calibri"/>
                </a:rPr>
                <a:t>‘VIDEO INSTRUCTIES’</a:t>
              </a:r>
              <a:r>
                <a:rPr lang="nl-NL" sz="1200" cap="none">
                  <a:solidFill>
                    <a:srgbClr val="211F26"/>
                  </a:solidFill>
                  <a:latin typeface="Calibri"/>
                  <a:ea typeface="Calibri"/>
                  <a:cs typeface="Calibri"/>
                  <a:sym typeface="Calibri"/>
                </a:rPr>
                <a:t>.</a:t>
              </a:r>
              <a:br>
                <a:rPr lang="nl-NL" sz="1200" cap="none">
                  <a:solidFill>
                    <a:srgbClr val="211F26"/>
                  </a:solidFill>
                  <a:latin typeface="Calibri"/>
                  <a:ea typeface="Calibri"/>
                  <a:cs typeface="Calibri"/>
                  <a:sym typeface="Calibri"/>
                </a:rPr>
              </a:br>
              <a:r>
                <a:rPr lang="nl-NL" sz="1200" cap="none">
                  <a:solidFill>
                    <a:srgbClr val="211F26"/>
                  </a:solidFill>
                  <a:latin typeface="Calibri"/>
                  <a:ea typeface="Calibri"/>
                  <a:cs typeface="Calibri"/>
                  <a:sym typeface="Calibri"/>
                </a:rPr>
                <a:t>Deze vind je vooraan de presentatie of voeg je in via </a:t>
              </a:r>
              <a:r>
                <a:rPr lang="nl-NL" sz="1200" i="1" cap="none">
                  <a:solidFill>
                    <a:srgbClr val="211F26"/>
                  </a:solidFill>
                  <a:latin typeface="Calibri"/>
                  <a:ea typeface="Calibri"/>
                  <a:cs typeface="Calibri"/>
                  <a:sym typeface="Calibri"/>
                </a:rPr>
                <a:t>‘Start’</a:t>
              </a:r>
              <a:r>
                <a:rPr lang="nl-NL" sz="1200" cap="none">
                  <a:solidFill>
                    <a:srgbClr val="211F26"/>
                  </a:solidFill>
                  <a:latin typeface="Calibri"/>
                  <a:ea typeface="Calibri"/>
                  <a:cs typeface="Calibri"/>
                  <a:sym typeface="Calibri"/>
                </a:rPr>
                <a:t> &gt; </a:t>
              </a:r>
              <a:r>
                <a:rPr lang="nl-NL" sz="1200" i="1" cap="none">
                  <a:solidFill>
                    <a:srgbClr val="211F26"/>
                  </a:solidFill>
                  <a:latin typeface="Calibri"/>
                  <a:ea typeface="Calibri"/>
                  <a:cs typeface="Calibri"/>
                  <a:sym typeface="Calibri"/>
                </a:rPr>
                <a:t>‘Nieuwe dia’</a:t>
              </a:r>
              <a:endParaRPr/>
            </a:p>
          </p:txBody>
        </p:sp>
        <p:sp>
          <p:nvSpPr>
            <p:cNvPr id="225" name="Google Shape;225;p11"/>
            <p:cNvSpPr/>
            <p:nvPr/>
          </p:nvSpPr>
          <p:spPr>
            <a:xfrm>
              <a:off x="-3786165" y="0"/>
              <a:ext cx="3593091" cy="4440791"/>
            </a:xfrm>
            <a:prstGeom prst="rect">
              <a:avLst/>
            </a:prstGeom>
            <a:solidFill>
              <a:srgbClr val="FFFFFF"/>
            </a:solidFill>
            <a:ln w="9525" cap="flat" cmpd="sng">
              <a:solidFill>
                <a:srgbClr val="ECECEC"/>
              </a:solidFill>
              <a:prstDash val="solid"/>
              <a:miter lim="800000"/>
              <a:headEnd type="none" w="sm" len="sm"/>
              <a:tailEnd type="none" w="sm" len="sm"/>
            </a:ln>
          </p:spPr>
          <p:txBody>
            <a:bodyPr spcFirstLastPara="1" wrap="square" lIns="180000" tIns="144000" rIns="180000" bIns="144000" anchor="t" anchorCtr="0">
              <a:noAutofit/>
            </a:bodyPr>
            <a:lstStyle/>
            <a:p>
              <a:pPr marL="0" marR="0" lvl="0" indent="0" algn="l" rtl="0">
                <a:lnSpc>
                  <a:spcPct val="90000"/>
                </a:lnSpc>
                <a:spcBef>
                  <a:spcPts val="0"/>
                </a:spcBef>
                <a:spcAft>
                  <a:spcPts val="0"/>
                </a:spcAft>
                <a:buNone/>
              </a:pPr>
              <a:r>
                <a:rPr lang="nl-NL" sz="1400" b="1" cap="none">
                  <a:solidFill>
                    <a:schemeClr val="accent1"/>
                  </a:solidFill>
                  <a:latin typeface="Calibri"/>
                  <a:ea typeface="Calibri"/>
                  <a:cs typeface="Calibri"/>
                  <a:sym typeface="Calibri"/>
                </a:rPr>
                <a:t>AFBEELDING INVOEGEN/OPMAKEN</a:t>
              </a:r>
              <a:endParaRPr/>
            </a:p>
          </p:txBody>
        </p:sp>
        <p:sp>
          <p:nvSpPr>
            <p:cNvPr id="226" name="Google Shape;226;p11"/>
            <p:cNvSpPr/>
            <p:nvPr/>
          </p:nvSpPr>
          <p:spPr>
            <a:xfrm>
              <a:off x="-3603587" y="465324"/>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1</a:t>
              </a:r>
              <a:endParaRPr/>
            </a:p>
          </p:txBody>
        </p:sp>
        <p:sp>
          <p:nvSpPr>
            <p:cNvPr id="227" name="Google Shape;227;p11"/>
            <p:cNvSpPr/>
            <p:nvPr/>
          </p:nvSpPr>
          <p:spPr>
            <a:xfrm>
              <a:off x="-3319415" y="465324"/>
              <a:ext cx="2944682" cy="65802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Wanneer nodig, verwijder de bestaande afbeelding d.m.v. de </a:t>
              </a:r>
              <a:r>
                <a:rPr lang="nl-NL" sz="1200" b="1" i="0" u="none" strike="noStrike" cap="none">
                  <a:solidFill>
                    <a:srgbClr val="000000"/>
                  </a:solidFill>
                  <a:latin typeface="Calibri"/>
                  <a:ea typeface="Calibri"/>
                  <a:cs typeface="Calibri"/>
                  <a:sym typeface="Calibri"/>
                </a:rPr>
                <a:t>‘Backspace toets’</a:t>
              </a:r>
              <a:r>
                <a:rPr lang="nl-NL" sz="1200" b="0" i="0" u="none" strike="noStrike" cap="none">
                  <a:solidFill>
                    <a:srgbClr val="000000"/>
                  </a:solidFill>
                  <a:latin typeface="Calibri"/>
                  <a:ea typeface="Calibri"/>
                  <a:cs typeface="Calibri"/>
                  <a:sym typeface="Calibri"/>
                </a:rPr>
                <a:t>. Klik op het pictogram om een nieuwe afbeelding in te voegen </a:t>
              </a:r>
              <a:r>
                <a:rPr lang="nl-NL" sz="1200" b="0" i="1" u="none" strike="noStrike" cap="none">
                  <a:solidFill>
                    <a:srgbClr val="000000"/>
                  </a:solidFill>
                  <a:latin typeface="Calibri"/>
                  <a:ea typeface="Calibri"/>
                  <a:cs typeface="Calibri"/>
                  <a:sym typeface="Calibri"/>
                </a:rPr>
                <a:t>(zie onderstaand voorbeeld)</a:t>
              </a:r>
              <a:r>
                <a:rPr lang="nl-NL" sz="1200" b="0" i="0" u="none" strike="noStrike" cap="none">
                  <a:solidFill>
                    <a:srgbClr val="000000"/>
                  </a:solidFill>
                  <a:latin typeface="Calibri"/>
                  <a:ea typeface="Calibri"/>
                  <a:cs typeface="Calibri"/>
                  <a:sym typeface="Calibri"/>
                </a:rPr>
                <a:t>.</a:t>
              </a:r>
              <a:endParaRPr/>
            </a:p>
          </p:txBody>
        </p:sp>
        <p:grpSp>
          <p:nvGrpSpPr>
            <p:cNvPr id="228" name="Google Shape;228;p11"/>
            <p:cNvGrpSpPr/>
            <p:nvPr/>
          </p:nvGrpSpPr>
          <p:grpSpPr>
            <a:xfrm>
              <a:off x="-3316179" y="1231351"/>
              <a:ext cx="294789" cy="346676"/>
              <a:chOff x="14466489" y="1001522"/>
              <a:chExt cx="290627" cy="341782"/>
            </a:xfrm>
          </p:grpSpPr>
          <p:sp>
            <p:nvSpPr>
              <p:cNvPr id="229" name="Google Shape;229;p11"/>
              <p:cNvSpPr/>
              <p:nvPr/>
            </p:nvSpPr>
            <p:spPr>
              <a:xfrm>
                <a:off x="14466489" y="1001522"/>
                <a:ext cx="257935" cy="254168"/>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230" name="Google Shape;230;p11"/>
              <p:cNvSpPr/>
              <p:nvPr/>
            </p:nvSpPr>
            <p:spPr>
              <a:xfrm>
                <a:off x="14623626" y="1033630"/>
                <a:ext cx="71169" cy="71169"/>
              </a:xfrm>
              <a:prstGeom prst="ellipse">
                <a:avLst/>
              </a:prstGeom>
              <a:solidFill>
                <a:srgbClr val="F1D8A5"/>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231" name="Google Shape;231;p11"/>
              <p:cNvSpPr/>
              <p:nvPr/>
            </p:nvSpPr>
            <p:spPr>
              <a:xfrm rot="2700000">
                <a:off x="14498877" y="1157846"/>
                <a:ext cx="168558" cy="147459"/>
              </a:xfrm>
              <a:custGeom>
                <a:avLst/>
                <a:gdLst/>
                <a:ahLst/>
                <a:cxnLst/>
                <a:rect l="l" t="t" r="r" b="b"/>
                <a:pathLst>
                  <a:path w="168558" h="147459" extrusionOk="0">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800" b="1">
                  <a:solidFill>
                    <a:srgbClr val="211F26"/>
                  </a:solidFill>
                  <a:latin typeface="Calibri"/>
                  <a:ea typeface="Calibri"/>
                  <a:cs typeface="Calibri"/>
                  <a:sym typeface="Calibri"/>
                </a:endParaRPr>
              </a:p>
            </p:txBody>
          </p:sp>
          <p:sp>
            <p:nvSpPr>
              <p:cNvPr id="232" name="Google Shape;232;p11"/>
              <p:cNvSpPr/>
              <p:nvPr/>
            </p:nvSpPr>
            <p:spPr>
              <a:xfrm>
                <a:off x="14601150" y="1145314"/>
                <a:ext cx="155966" cy="116816"/>
              </a:xfrm>
              <a:prstGeom prst="roundRect">
                <a:avLst>
                  <a:gd name="adj" fmla="val 16667"/>
                </a:avLst>
              </a:prstGeom>
              <a:solidFill>
                <a:schemeClr val="lt1"/>
              </a:solidFill>
              <a:ln w="19050" cap="flat" cmpd="sng">
                <a:solidFill>
                  <a:srgbClr val="8AADD0"/>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cxnSp>
            <p:nvCxnSpPr>
              <p:cNvPr id="233" name="Google Shape;233;p11"/>
              <p:cNvCxnSpPr/>
              <p:nvPr/>
            </p:nvCxnSpPr>
            <p:spPr>
              <a:xfrm>
                <a:off x="14637490" y="1308665"/>
                <a:ext cx="83286" cy="0"/>
              </a:xfrm>
              <a:prstGeom prst="straightConnector1">
                <a:avLst/>
              </a:prstGeom>
              <a:solidFill>
                <a:schemeClr val="lt1"/>
              </a:solidFill>
              <a:ln w="19050" cap="flat" cmpd="sng">
                <a:solidFill>
                  <a:srgbClr val="8AADD0"/>
                </a:solidFill>
                <a:prstDash val="solid"/>
                <a:miter lim="800000"/>
                <a:headEnd type="none" w="sm" len="sm"/>
                <a:tailEnd type="none" w="sm" len="sm"/>
              </a:ln>
            </p:spPr>
          </p:cxnSp>
          <p:cxnSp>
            <p:nvCxnSpPr>
              <p:cNvPr id="234" name="Google Shape;234;p11"/>
              <p:cNvCxnSpPr>
                <a:stCxn id="232" idx="2"/>
              </p:cNvCxnSpPr>
              <p:nvPr/>
            </p:nvCxnSpPr>
            <p:spPr>
              <a:xfrm flipH="1">
                <a:off x="14678833" y="1262130"/>
                <a:ext cx="300" cy="43500"/>
              </a:xfrm>
              <a:prstGeom prst="straightConnector1">
                <a:avLst/>
              </a:prstGeom>
              <a:solidFill>
                <a:schemeClr val="lt1"/>
              </a:solidFill>
              <a:ln w="19050" cap="flat" cmpd="sng">
                <a:solidFill>
                  <a:srgbClr val="8AADD0"/>
                </a:solidFill>
                <a:prstDash val="solid"/>
                <a:miter lim="800000"/>
                <a:headEnd type="none" w="sm" len="sm"/>
                <a:tailEnd type="none" w="sm" len="sm"/>
              </a:ln>
            </p:spPr>
          </p:cxnSp>
        </p:grpSp>
        <p:sp>
          <p:nvSpPr>
            <p:cNvPr id="235" name="Google Shape;235;p11"/>
            <p:cNvSpPr/>
            <p:nvPr/>
          </p:nvSpPr>
          <p:spPr>
            <a:xfrm>
              <a:off x="-3603587" y="172970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2</a:t>
              </a:r>
              <a:endParaRPr/>
            </a:p>
          </p:txBody>
        </p:sp>
        <p:sp>
          <p:nvSpPr>
            <p:cNvPr id="236" name="Google Shape;236;p11"/>
            <p:cNvSpPr/>
            <p:nvPr/>
          </p:nvSpPr>
          <p:spPr>
            <a:xfrm>
              <a:off x="-3319415" y="1729710"/>
              <a:ext cx="2944682" cy="326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Selecteer de gewenste afbeelding</a:t>
              </a:r>
              <a:br>
                <a:rPr lang="nl-NL" sz="1200" b="0" i="0" u="none" strike="noStrike" cap="none">
                  <a:solidFill>
                    <a:srgbClr val="000000"/>
                  </a:solidFill>
                  <a:latin typeface="Calibri"/>
                  <a:ea typeface="Calibri"/>
                  <a:cs typeface="Calibri"/>
                  <a:sym typeface="Calibri"/>
                </a:rPr>
              </a:br>
              <a:r>
                <a:rPr lang="nl-NL" sz="1200" b="0" i="0" u="none" strike="noStrike" cap="none">
                  <a:solidFill>
                    <a:srgbClr val="000000"/>
                  </a:solidFill>
                  <a:latin typeface="Calibri"/>
                  <a:ea typeface="Calibri"/>
                  <a:cs typeface="Calibri"/>
                  <a:sym typeface="Calibri"/>
                </a:rPr>
                <a:t>en klik op </a:t>
              </a:r>
              <a:r>
                <a:rPr lang="nl-NL" sz="1200" b="1" i="0" u="none" strike="noStrike" cap="none">
                  <a:solidFill>
                    <a:srgbClr val="000000"/>
                  </a:solidFill>
                  <a:latin typeface="Calibri"/>
                  <a:ea typeface="Calibri"/>
                  <a:cs typeface="Calibri"/>
                  <a:sym typeface="Calibri"/>
                </a:rPr>
                <a:t>‘Invoegen’</a:t>
              </a:r>
              <a:r>
                <a:rPr lang="nl-NL" sz="1200" b="0" i="0" u="none" strike="noStrike" cap="none">
                  <a:solidFill>
                    <a:srgbClr val="000000"/>
                  </a:solidFill>
                  <a:latin typeface="Calibri"/>
                  <a:ea typeface="Calibri"/>
                  <a:cs typeface="Calibri"/>
                  <a:sym typeface="Calibri"/>
                </a:rPr>
                <a:t>.</a:t>
              </a:r>
              <a:endParaRPr/>
            </a:p>
          </p:txBody>
        </p:sp>
        <p:grpSp>
          <p:nvGrpSpPr>
            <p:cNvPr id="237" name="Google Shape;237;p11"/>
            <p:cNvGrpSpPr/>
            <p:nvPr/>
          </p:nvGrpSpPr>
          <p:grpSpPr>
            <a:xfrm>
              <a:off x="-3311319" y="2164285"/>
              <a:ext cx="825500" cy="209550"/>
              <a:chOff x="13504624" y="2482850"/>
              <a:chExt cx="825500" cy="209550"/>
            </a:xfrm>
          </p:grpSpPr>
          <p:sp>
            <p:nvSpPr>
              <p:cNvPr id="238" name="Google Shape;238;p11"/>
              <p:cNvSpPr/>
              <p:nvPr/>
            </p:nvSpPr>
            <p:spPr>
              <a:xfrm>
                <a:off x="13504624" y="2482850"/>
                <a:ext cx="825500" cy="209550"/>
              </a:xfrm>
              <a:prstGeom prst="rect">
                <a:avLst/>
              </a:prstGeom>
              <a:solidFill>
                <a:srgbClr val="E5F1FB"/>
              </a:solidFill>
              <a:ln w="12700" cap="flat" cmpd="sng">
                <a:solidFill>
                  <a:srgbClr val="0B7ED9"/>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r>
                  <a:rPr lang="nl-NL" sz="900" b="0">
                    <a:solidFill>
                      <a:srgbClr val="211F26"/>
                    </a:solidFill>
                    <a:latin typeface="Calibri"/>
                    <a:ea typeface="Calibri"/>
                    <a:cs typeface="Calibri"/>
                    <a:sym typeface="Calibri"/>
                  </a:rPr>
                  <a:t>Invoegen</a:t>
                </a:r>
                <a:endParaRPr/>
              </a:p>
            </p:txBody>
          </p:sp>
          <p:cxnSp>
            <p:nvCxnSpPr>
              <p:cNvPr id="239" name="Google Shape;239;p11"/>
              <p:cNvCxnSpPr/>
              <p:nvPr/>
            </p:nvCxnSpPr>
            <p:spPr>
              <a:xfrm>
                <a:off x="14155269" y="2515250"/>
                <a:ext cx="0" cy="142717"/>
              </a:xfrm>
              <a:prstGeom prst="straightConnector1">
                <a:avLst/>
              </a:prstGeom>
              <a:noFill/>
              <a:ln w="9525" cap="flat" cmpd="sng">
                <a:solidFill>
                  <a:srgbClr val="44546A"/>
                </a:solidFill>
                <a:prstDash val="solid"/>
                <a:round/>
                <a:headEnd type="none" w="sm" len="sm"/>
                <a:tailEnd type="none" w="sm" len="sm"/>
              </a:ln>
            </p:spPr>
          </p:cxnSp>
          <p:sp>
            <p:nvSpPr>
              <p:cNvPr id="240" name="Google Shape;240;p11"/>
              <p:cNvSpPr/>
              <p:nvPr/>
            </p:nvSpPr>
            <p:spPr>
              <a:xfrm rot="10800000">
                <a:off x="14196089" y="2566904"/>
                <a:ext cx="86866" cy="51147"/>
              </a:xfrm>
              <a:prstGeom prst="triangle">
                <a:avLst>
                  <a:gd name="adj" fmla="val 50000"/>
                </a:avLst>
              </a:prstGeom>
              <a:solidFill>
                <a:srgbClr val="000000"/>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900" b="1">
                  <a:solidFill>
                    <a:srgbClr val="211F26"/>
                  </a:solidFill>
                  <a:latin typeface="Calibri"/>
                  <a:ea typeface="Calibri"/>
                  <a:cs typeface="Calibri"/>
                  <a:sym typeface="Calibri"/>
                </a:endParaRPr>
              </a:p>
            </p:txBody>
          </p:sp>
        </p:grpSp>
        <p:sp>
          <p:nvSpPr>
            <p:cNvPr id="241" name="Google Shape;241;p11"/>
            <p:cNvSpPr/>
            <p:nvPr/>
          </p:nvSpPr>
          <p:spPr>
            <a:xfrm>
              <a:off x="-3603587" y="2553359"/>
              <a:ext cx="180000" cy="180000"/>
            </a:xfrm>
            <a:prstGeom prst="ellipse">
              <a:avLst/>
            </a:prstGeom>
            <a:solidFill>
              <a:schemeClr val="accent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000"/>
                <a:buFont typeface="Calibri"/>
                <a:buNone/>
              </a:pPr>
              <a:r>
                <a:rPr lang="nl-NL" sz="1000" b="1" i="0" u="none" strike="noStrike" cap="none">
                  <a:solidFill>
                    <a:srgbClr val="FFFFFF"/>
                  </a:solidFill>
                  <a:latin typeface="Calibri"/>
                  <a:ea typeface="Calibri"/>
                  <a:cs typeface="Calibri"/>
                  <a:sym typeface="Calibri"/>
                </a:rPr>
                <a:t>3</a:t>
              </a:r>
              <a:endParaRPr/>
            </a:p>
          </p:txBody>
        </p:sp>
        <p:sp>
          <p:nvSpPr>
            <p:cNvPr id="242" name="Google Shape;242;p11"/>
            <p:cNvSpPr/>
            <p:nvPr/>
          </p:nvSpPr>
          <p:spPr>
            <a:xfrm>
              <a:off x="-3319415" y="2553360"/>
              <a:ext cx="2944682" cy="979796"/>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1200"/>
                <a:buFont typeface="Calibri"/>
                <a:buNone/>
              </a:pPr>
              <a:r>
                <a:rPr lang="nl-NL" sz="1200" b="0" i="0" u="none" strike="noStrike" cap="none">
                  <a:solidFill>
                    <a:srgbClr val="000000"/>
                  </a:solidFill>
                  <a:latin typeface="Calibri"/>
                  <a:ea typeface="Calibri"/>
                  <a:cs typeface="Calibri"/>
                  <a:sym typeface="Calibri"/>
                </a:rPr>
                <a:t>Om de afbeelding te schalen of bij te snijden, ga naar de tab </a:t>
              </a:r>
              <a:r>
                <a:rPr lang="nl-NL" sz="1200" b="1" i="0" u="none" strike="noStrike" cap="none">
                  <a:solidFill>
                    <a:srgbClr val="000000"/>
                  </a:solidFill>
                  <a:latin typeface="Calibri"/>
                  <a:ea typeface="Calibri"/>
                  <a:cs typeface="Calibri"/>
                  <a:sym typeface="Calibri"/>
                </a:rPr>
                <a:t>‘Hulpmiddelen voor afbeeldingen - Opmaak’</a:t>
              </a:r>
              <a:r>
                <a:rPr lang="nl-NL" sz="1200" b="0" i="0" u="none" strike="noStrike" cap="none">
                  <a:solidFill>
                    <a:srgbClr val="000000"/>
                  </a:solidFill>
                  <a:latin typeface="Calibri"/>
                  <a:ea typeface="Calibri"/>
                  <a:cs typeface="Calibri"/>
                  <a:sym typeface="Calibri"/>
                </a:rPr>
                <a:t> en klik op de knop </a:t>
              </a:r>
              <a:r>
                <a:rPr lang="nl-NL" sz="1200" b="1" i="0" u="none" strike="noStrike" cap="none">
                  <a:solidFill>
                    <a:srgbClr val="000000"/>
                  </a:solidFill>
                  <a:latin typeface="Calibri"/>
                  <a:ea typeface="Calibri"/>
                  <a:cs typeface="Calibri"/>
                  <a:sym typeface="Calibri"/>
                </a:rPr>
                <a:t>‘Bijsnijden’</a:t>
              </a:r>
              <a:r>
                <a:rPr lang="nl-NL" sz="1200" b="0" i="0" u="none" strike="noStrike" cap="none">
                  <a:solidFill>
                    <a:srgbClr val="000000"/>
                  </a:solidFill>
                  <a:latin typeface="Calibri"/>
                  <a:ea typeface="Calibri"/>
                  <a:cs typeface="Calibri"/>
                  <a:sym typeface="Calibri"/>
                </a:rPr>
                <a:t>. Schaal met de bolletjes de afbeelding en met de hoekjes het afbeeldingskader.</a:t>
              </a:r>
              <a:endParaRPr/>
            </a:p>
          </p:txBody>
        </p:sp>
        <p:grpSp>
          <p:nvGrpSpPr>
            <p:cNvPr id="243" name="Google Shape;243;p11"/>
            <p:cNvGrpSpPr/>
            <p:nvPr/>
          </p:nvGrpSpPr>
          <p:grpSpPr>
            <a:xfrm>
              <a:off x="-3408294" y="3643742"/>
              <a:ext cx="622283" cy="612920"/>
              <a:chOff x="12617641" y="3403239"/>
              <a:chExt cx="752963" cy="741634"/>
            </a:xfrm>
          </p:grpSpPr>
          <p:grpSp>
            <p:nvGrpSpPr>
              <p:cNvPr id="244" name="Google Shape;244;p11"/>
              <p:cNvGrpSpPr/>
              <p:nvPr/>
            </p:nvGrpSpPr>
            <p:grpSpPr>
              <a:xfrm>
                <a:off x="12771530" y="3403239"/>
                <a:ext cx="467176" cy="448491"/>
                <a:chOff x="12782157" y="3403239"/>
                <a:chExt cx="467176" cy="448491"/>
              </a:xfrm>
            </p:grpSpPr>
            <p:grpSp>
              <p:nvGrpSpPr>
                <p:cNvPr id="245" name="Google Shape;245;p11"/>
                <p:cNvGrpSpPr/>
                <p:nvPr/>
              </p:nvGrpSpPr>
              <p:grpSpPr>
                <a:xfrm>
                  <a:off x="12782157" y="3403239"/>
                  <a:ext cx="412976" cy="396132"/>
                  <a:chOff x="13554906" y="3320109"/>
                  <a:chExt cx="443917" cy="425811"/>
                </a:xfrm>
              </p:grpSpPr>
              <p:grpSp>
                <p:nvGrpSpPr>
                  <p:cNvPr id="246" name="Google Shape;246;p11"/>
                  <p:cNvGrpSpPr/>
                  <p:nvPr/>
                </p:nvGrpSpPr>
                <p:grpSpPr>
                  <a:xfrm>
                    <a:off x="13554906" y="3320109"/>
                    <a:ext cx="443917" cy="425811"/>
                    <a:chOff x="12909684" y="1276143"/>
                    <a:chExt cx="443917" cy="425811"/>
                  </a:xfrm>
                </p:grpSpPr>
                <p:sp>
                  <p:nvSpPr>
                    <p:cNvPr id="247" name="Google Shape;247;p11"/>
                    <p:cNvSpPr/>
                    <p:nvPr/>
                  </p:nvSpPr>
                  <p:spPr>
                    <a:xfrm>
                      <a:off x="12909689" y="1276143"/>
                      <a:ext cx="443912" cy="425811"/>
                    </a:xfrm>
                    <a:prstGeom prst="rect">
                      <a:avLst/>
                    </a:prstGeom>
                    <a:noFill/>
                    <a:ln w="12700" cap="flat" cmpd="sng">
                      <a:solidFill>
                        <a:srgbClr val="818181"/>
                      </a:solidFill>
                      <a:prstDash val="dash"/>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248" name="Google Shape;248;p11"/>
                    <p:cNvSpPr/>
                    <p:nvPr/>
                  </p:nvSpPr>
                  <p:spPr>
                    <a:xfrm>
                      <a:off x="12909684" y="1276143"/>
                      <a:ext cx="261629" cy="257807"/>
                    </a:xfrm>
                    <a:prstGeom prst="rect">
                      <a:avLst/>
                    </a:prstGeom>
                    <a:solidFill>
                      <a:schemeClr val="lt1"/>
                    </a:solidFill>
                    <a:ln w="12700" cap="flat" cmpd="sng">
                      <a:solidFill>
                        <a:srgbClr val="818181"/>
                      </a:solidFill>
                      <a:prstDash val="solid"/>
                      <a:miter lim="800000"/>
                      <a:headEnd type="none" w="sm" len="sm"/>
                      <a:tailEnd type="none" w="sm" len="sm"/>
                    </a:ln>
                  </p:spPr>
                  <p:txBody>
                    <a:bodyPr spcFirstLastPara="1" wrap="square" lIns="108000" tIns="0" rIns="0" bIns="0" anchor="ctr" anchorCtr="0">
                      <a:noAutofit/>
                    </a:bodyPr>
                    <a:lstStyle/>
                    <a:p>
                      <a:pPr marL="0" marR="0" lvl="0" indent="0" algn="l" rtl="0">
                        <a:lnSpc>
                          <a:spcPct val="90000"/>
                        </a:lnSpc>
                        <a:spcBef>
                          <a:spcPts val="0"/>
                        </a:spcBef>
                        <a:spcAft>
                          <a:spcPts val="0"/>
                        </a:spcAft>
                        <a:buNone/>
                      </a:pPr>
                      <a:endParaRPr sz="800" b="0">
                        <a:solidFill>
                          <a:srgbClr val="211F26"/>
                        </a:solidFill>
                        <a:latin typeface="Calibri"/>
                        <a:ea typeface="Calibri"/>
                        <a:cs typeface="Calibri"/>
                        <a:sym typeface="Calibri"/>
                      </a:endParaRPr>
                    </a:p>
                  </p:txBody>
                </p:sp>
                <p:sp>
                  <p:nvSpPr>
                    <p:cNvPr id="249" name="Google Shape;249;p11"/>
                    <p:cNvSpPr/>
                    <p:nvPr/>
                  </p:nvSpPr>
                  <p:spPr>
                    <a:xfrm>
                      <a:off x="13069071" y="1308711"/>
                      <a:ext cx="72188" cy="72188"/>
                    </a:xfrm>
                    <a:prstGeom prst="ellipse">
                      <a:avLst/>
                    </a:prstGeom>
                    <a:solidFill>
                      <a:srgbClr val="ECC679"/>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pic>
                <p:nvPicPr>
                  <p:cNvPr id="250" name="Google Shape;250;p11"/>
                  <p:cNvPicPr preferRelativeResize="0"/>
                  <p:nvPr/>
                </p:nvPicPr>
                <p:blipFill rotWithShape="1">
                  <a:blip r:embed="rId2">
                    <a:alphaModFix/>
                  </a:blip>
                  <a:srcRect/>
                  <a:stretch/>
                </p:blipFill>
                <p:spPr>
                  <a:xfrm>
                    <a:off x="13567296" y="3424991"/>
                    <a:ext cx="173367" cy="140220"/>
                  </a:xfrm>
                  <a:prstGeom prst="rect">
                    <a:avLst/>
                  </a:prstGeom>
                  <a:noFill/>
                  <a:ln>
                    <a:noFill/>
                  </a:ln>
                </p:spPr>
              </p:pic>
              <p:pic>
                <p:nvPicPr>
                  <p:cNvPr id="251" name="Google Shape;251;p11"/>
                  <p:cNvPicPr preferRelativeResize="0"/>
                  <p:nvPr/>
                </p:nvPicPr>
                <p:blipFill rotWithShape="1">
                  <a:blip r:embed="rId2">
                    <a:alphaModFix/>
                  </a:blip>
                  <a:srcRect/>
                  <a:stretch/>
                </p:blipFill>
                <p:spPr>
                  <a:xfrm flipH="1">
                    <a:off x="13635599" y="3449265"/>
                    <a:ext cx="173367" cy="111424"/>
                  </a:xfrm>
                  <a:prstGeom prst="rect">
                    <a:avLst/>
                  </a:prstGeom>
                  <a:noFill/>
                  <a:ln>
                    <a:noFill/>
                  </a:ln>
                </p:spPr>
              </p:pic>
            </p:grpSp>
            <p:grpSp>
              <p:nvGrpSpPr>
                <p:cNvPr id="252" name="Google Shape;252;p11"/>
                <p:cNvGrpSpPr/>
                <p:nvPr/>
              </p:nvGrpSpPr>
              <p:grpSpPr>
                <a:xfrm>
                  <a:off x="13103513" y="3705268"/>
                  <a:ext cx="145820" cy="146462"/>
                  <a:chOff x="13096169" y="3602278"/>
                  <a:chExt cx="145820" cy="146462"/>
                </a:xfrm>
              </p:grpSpPr>
              <p:sp>
                <p:nvSpPr>
                  <p:cNvPr id="253" name="Google Shape;253;p11"/>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254" name="Google Shape;254;p11"/>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nvGrpSpPr>
                <p:cNvPr id="255" name="Google Shape;255;p11"/>
                <p:cNvGrpSpPr/>
                <p:nvPr/>
              </p:nvGrpSpPr>
              <p:grpSpPr>
                <a:xfrm rot="10800000">
                  <a:off x="13061402" y="3665637"/>
                  <a:ext cx="145820" cy="146462"/>
                  <a:chOff x="13096169" y="3602278"/>
                  <a:chExt cx="145820" cy="146462"/>
                </a:xfrm>
              </p:grpSpPr>
              <p:sp>
                <p:nvSpPr>
                  <p:cNvPr id="256" name="Google Shape;256;p11"/>
                  <p:cNvSpPr/>
                  <p:nvPr/>
                </p:nvSpPr>
                <p:spPr>
                  <a:xfrm>
                    <a:off x="13096169" y="3602278"/>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sp>
                <p:nvSpPr>
                  <p:cNvPr id="257" name="Google Shape;257;p11"/>
                  <p:cNvSpPr/>
                  <p:nvPr/>
                </p:nvSpPr>
                <p:spPr>
                  <a:xfrm rot="5400000">
                    <a:off x="13037453" y="3661636"/>
                    <a:ext cx="145820" cy="28388"/>
                  </a:xfrm>
                  <a:prstGeom prst="rect">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sp>
            <p:nvSpPr>
              <p:cNvPr id="258" name="Google Shape;258;p11"/>
              <p:cNvSpPr/>
              <p:nvPr/>
            </p:nvSpPr>
            <p:spPr>
              <a:xfrm>
                <a:off x="12617641" y="3889890"/>
                <a:ext cx="752963" cy="16117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r>
                  <a:rPr lang="nl-NL" sz="900" b="0">
                    <a:solidFill>
                      <a:srgbClr val="211F26"/>
                    </a:solidFill>
                    <a:latin typeface="Calibri"/>
                    <a:ea typeface="Calibri"/>
                    <a:cs typeface="Calibri"/>
                    <a:sym typeface="Calibri"/>
                  </a:rPr>
                  <a:t>Bijsnijden</a:t>
                </a:r>
                <a:endParaRPr/>
              </a:p>
            </p:txBody>
          </p:sp>
          <p:sp>
            <p:nvSpPr>
              <p:cNvPr id="259" name="Google Shape;259;p11"/>
              <p:cNvSpPr/>
              <p:nvPr/>
            </p:nvSpPr>
            <p:spPr>
              <a:xfrm rot="10800000">
                <a:off x="12950688" y="4093726"/>
                <a:ext cx="86866" cy="51147"/>
              </a:xfrm>
              <a:prstGeom prst="triangle">
                <a:avLst>
                  <a:gd name="adj" fmla="val 50000"/>
                </a:avLst>
              </a:prstGeom>
              <a:solidFill>
                <a:srgbClr val="81818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000" b="1">
                  <a:solidFill>
                    <a:srgbClr val="211F26"/>
                  </a:solidFill>
                  <a:latin typeface="Calibri"/>
                  <a:ea typeface="Calibri"/>
                  <a:cs typeface="Calibri"/>
                  <a:sym typeface="Calibri"/>
                </a:endParaRPr>
              </a:p>
            </p:txBody>
          </p:sp>
        </p:grpSp>
        <p:grpSp>
          <p:nvGrpSpPr>
            <p:cNvPr id="260" name="Google Shape;260;p11"/>
            <p:cNvGrpSpPr/>
            <p:nvPr/>
          </p:nvGrpSpPr>
          <p:grpSpPr>
            <a:xfrm>
              <a:off x="-376736" y="4271597"/>
              <a:ext cx="283685" cy="283685"/>
              <a:chOff x="-510741" y="5913713"/>
              <a:chExt cx="267555" cy="267555"/>
            </a:xfrm>
          </p:grpSpPr>
          <p:sp>
            <p:nvSpPr>
              <p:cNvPr id="261" name="Google Shape;261;p11"/>
              <p:cNvSpPr/>
              <p:nvPr/>
            </p:nvSpPr>
            <p:spPr>
              <a:xfrm>
                <a:off x="-491853" y="5932072"/>
                <a:ext cx="230835" cy="230835"/>
              </a:xfrm>
              <a:prstGeom prst="ellipse">
                <a:avLst/>
              </a:prstGeom>
              <a:solidFill>
                <a:srgbClr val="211F26"/>
              </a:solidFill>
              <a:ln>
                <a:noFill/>
              </a:ln>
            </p:spPr>
            <p:txBody>
              <a:bodyPr spcFirstLastPara="1" wrap="square" lIns="180000" tIns="180000" rIns="180000" bIns="180000" anchor="ctr" anchorCtr="0">
                <a:noAutofit/>
              </a:bodyPr>
              <a:lstStyle/>
              <a:p>
                <a:pPr marL="0" marR="0" lvl="0" indent="0" algn="ctr" rtl="0">
                  <a:lnSpc>
                    <a:spcPct val="90000"/>
                  </a:lnSpc>
                  <a:spcBef>
                    <a:spcPts val="0"/>
                  </a:spcBef>
                  <a:spcAft>
                    <a:spcPts val="0"/>
                  </a:spcAft>
                  <a:buNone/>
                </a:pPr>
                <a:endParaRPr sz="1600" cap="none">
                  <a:solidFill>
                    <a:schemeClr val="lt1"/>
                  </a:solidFill>
                  <a:latin typeface="Calibri"/>
                  <a:ea typeface="Calibri"/>
                  <a:cs typeface="Calibri"/>
                  <a:sym typeface="Calibri"/>
                </a:endParaRPr>
              </a:p>
            </p:txBody>
          </p:sp>
          <p:sp>
            <p:nvSpPr>
              <p:cNvPr id="262" name="Google Shape;262;p11" descr="Informatie"/>
              <p:cNvSpPr/>
              <p:nvPr/>
            </p:nvSpPr>
            <p:spPr>
              <a:xfrm>
                <a:off x="-510741" y="5913713"/>
                <a:ext cx="267555" cy="267555"/>
              </a:xfrm>
              <a:custGeom>
                <a:avLst/>
                <a:gdLst/>
                <a:ahLst/>
                <a:cxnLst/>
                <a:rect l="l" t="t" r="r" b="b"/>
                <a:pathLst>
                  <a:path w="291719" h="291719" extrusionOk="0">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rgbClr val="211F26"/>
                  </a:solidFill>
                  <a:latin typeface="Calibri"/>
                  <a:ea typeface="Calibri"/>
                  <a:cs typeface="Calibri"/>
                  <a:sym typeface="Calibri"/>
                </a:endParaRPr>
              </a:p>
            </p:txBody>
          </p:sp>
        </p:grpSp>
      </p:grpSp>
      <p:sp>
        <p:nvSpPr>
          <p:cNvPr id="263" name="Google Shape;263;p11"/>
          <p:cNvSpPr>
            <a:spLocks noGrp="1"/>
          </p:cNvSpPr>
          <p:nvPr>
            <p:ph type="pic" idx="2"/>
          </p:nvPr>
        </p:nvSpPr>
        <p:spPr>
          <a:xfrm>
            <a:off x="615949" y="609598"/>
            <a:ext cx="5386082" cy="3744000"/>
          </a:xfrm>
          <a:prstGeom prst="rect">
            <a:avLst/>
          </a:prstGeom>
          <a:solidFill>
            <a:srgbClr val="F2F2F2"/>
          </a:solidFill>
          <a:ln>
            <a:noFill/>
          </a:ln>
        </p:spPr>
      </p:sp>
      <p:sp>
        <p:nvSpPr>
          <p:cNvPr id="264" name="Google Shape;264;p11"/>
          <p:cNvSpPr>
            <a:spLocks noGrp="1"/>
          </p:cNvSpPr>
          <p:nvPr>
            <p:ph type="pic" idx="3"/>
          </p:nvPr>
        </p:nvSpPr>
        <p:spPr>
          <a:xfrm>
            <a:off x="6182031" y="609598"/>
            <a:ext cx="5386082" cy="3744000"/>
          </a:xfrm>
          <a:prstGeom prst="rect">
            <a:avLst/>
          </a:prstGeom>
          <a:solidFill>
            <a:srgbClr val="F2F2F2"/>
          </a:solidFill>
          <a:ln>
            <a:noFill/>
          </a:ln>
        </p:spPr>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250"/>
                                        <p:tgtEl>
                                          <p:spTgt spid="263"/>
                                        </p:tgtEl>
                                      </p:cBhvr>
                                    </p:animEffect>
                                  </p:childTnLst>
                                </p:cTn>
                              </p:par>
                              <p:par>
                                <p:cTn id="8" presetID="10" presetClass="entr" presetSubtype="0" fill="hold" nodeType="withEffect">
                                  <p:stCondLst>
                                    <p:cond delay="250"/>
                                  </p:stCondLst>
                                  <p:childTnLst>
                                    <p:set>
                                      <p:cBhvr>
                                        <p:cTn id="9" dur="1" fill="hold">
                                          <p:stCondLst>
                                            <p:cond delay="0"/>
                                          </p:stCondLst>
                                        </p:cTn>
                                        <p:tgtEl>
                                          <p:spTgt spid="264"/>
                                        </p:tgtEl>
                                        <p:attrNameLst>
                                          <p:attrName>style.visibility</p:attrName>
                                        </p:attrNameLst>
                                      </p:cBhvr>
                                      <p:to>
                                        <p:strVal val="visible"/>
                                      </p:to>
                                    </p:set>
                                    <p:animEffect transition="in" filter="fade">
                                      <p:cBhvr>
                                        <p:cTn id="10" dur="250"/>
                                        <p:tgtEl>
                                          <p:spTgt spid="264"/>
                                        </p:tgtEl>
                                      </p:cBhvr>
                                    </p:animEffect>
                                  </p:childTnLst>
                                </p:cTn>
                              </p:par>
                            </p:childTnLst>
                          </p:cTn>
                        </p:par>
                        <p:par>
                          <p:cTn id="11" fill="hold">
                            <p:stCondLst>
                              <p:cond delay="250"/>
                            </p:stCondLst>
                            <p:childTnLst>
                              <p:par>
                                <p:cTn id="12" presetID="10" presetClass="entr" presetSubtype="0" fill="hold" nodeType="afterEffect">
                                  <p:stCondLst>
                                    <p:cond delay="500"/>
                                  </p:stCondLst>
                                  <p:childTnLst>
                                    <p:set>
                                      <p:cBhvr>
                                        <p:cTn id="13" dur="1" fill="hold">
                                          <p:stCondLst>
                                            <p:cond delay="0"/>
                                          </p:stCondLst>
                                        </p:cTn>
                                        <p:tgtEl>
                                          <p:spTgt spid="219"/>
                                        </p:tgtEl>
                                        <p:attrNameLst>
                                          <p:attrName>style.visibility</p:attrName>
                                        </p:attrNameLst>
                                      </p:cBhvr>
                                      <p:to>
                                        <p:strVal val="visible"/>
                                      </p:to>
                                    </p:set>
                                    <p:animEffect transition="in" filter="fade">
                                      <p:cBhvr>
                                        <p:cTn id="14" dur="25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sp>
        <p:nvSpPr>
          <p:cNvPr id="10" name="Google Shape;10;p6"/>
          <p:cNvSpPr txBox="1">
            <a:spLocks noGrp="1"/>
          </p:cNvSpPr>
          <p:nvPr>
            <p:ph type="body" idx="1"/>
          </p:nvPr>
        </p:nvSpPr>
        <p:spPr>
          <a:xfrm>
            <a:off x="615950" y="1604524"/>
            <a:ext cx="10952163" cy="4632764"/>
          </a:xfrm>
          <a:prstGeom prst="rect">
            <a:avLst/>
          </a:prstGeom>
          <a:noFill/>
          <a:ln>
            <a:noFill/>
          </a:ln>
        </p:spPr>
        <p:txBody>
          <a:bodyPr spcFirstLastPara="1" wrap="square" lIns="0" tIns="0" rIns="0" bIns="0" anchor="t" anchorCtr="0">
            <a:noAutofit/>
          </a:bodyPr>
          <a:lstStyle>
            <a:lvl1pPr marL="457200" marR="0" lvl="0" indent="-342900" algn="l" rtl="0">
              <a:lnSpc>
                <a:spcPct val="90000"/>
              </a:lnSpc>
              <a:spcBef>
                <a:spcPts val="60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90000"/>
              </a:lnSpc>
              <a:spcBef>
                <a:spcPts val="600"/>
              </a:spcBef>
              <a:spcAft>
                <a:spcPts val="0"/>
              </a:spcAft>
              <a:buClr>
                <a:schemeClr val="accen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600"/>
              </a:spcBef>
              <a:spcAft>
                <a:spcPts val="0"/>
              </a:spcAft>
              <a:buClr>
                <a:schemeClr val="accent3"/>
              </a:buClr>
              <a:buSzPts val="1600"/>
              <a:buFont typeface="Quattrocento Sans"/>
              <a:buChar char="–"/>
              <a:defRPr sz="1600" b="0" i="0" u="none" strike="noStrike" cap="none">
                <a:solidFill>
                  <a:schemeClr val="dk1"/>
                </a:solidFill>
                <a:latin typeface="Arial"/>
                <a:ea typeface="Arial"/>
                <a:cs typeface="Arial"/>
                <a:sym typeface="Arial"/>
              </a:defRPr>
            </a:lvl3pPr>
            <a:lvl4pPr marL="1828800" marR="0" lvl="3" indent="-228600" algn="l" rtl="0">
              <a:lnSpc>
                <a:spcPct val="90000"/>
              </a:lnSpc>
              <a:spcBef>
                <a:spcPts val="6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60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5pPr>
            <a:lvl6pPr marL="2743200" marR="0" lvl="5" indent="-228600" algn="l" rtl="0">
              <a:lnSpc>
                <a:spcPct val="90000"/>
              </a:lnSpc>
              <a:spcBef>
                <a:spcPts val="600"/>
              </a:spcBef>
              <a:spcAft>
                <a:spcPts val="0"/>
              </a:spcAft>
              <a:buClr>
                <a:schemeClr val="accent1"/>
              </a:buClr>
              <a:buSzPts val="2400"/>
              <a:buFont typeface="Arial"/>
              <a:buNone/>
              <a:defRPr sz="2400" b="0" i="0" u="none" strike="noStrike" cap="none">
                <a:solidFill>
                  <a:schemeClr val="accent2"/>
                </a:solidFill>
                <a:latin typeface="Arial"/>
                <a:ea typeface="Arial"/>
                <a:cs typeface="Arial"/>
                <a:sym typeface="Arial"/>
              </a:defRPr>
            </a:lvl6pPr>
            <a:lvl7pPr marL="3200400" marR="0" lvl="6" indent="-342900" algn="l" rtl="0">
              <a:lnSpc>
                <a:spcPct val="90000"/>
              </a:lnSpc>
              <a:spcBef>
                <a:spcPts val="600"/>
              </a:spcBef>
              <a:spcAft>
                <a:spcPts val="0"/>
              </a:spcAft>
              <a:buClr>
                <a:schemeClr val="accent1"/>
              </a:buClr>
              <a:buSzPts val="1800"/>
              <a:buFont typeface="Arial"/>
              <a:buAutoNum type="arabicPeriod"/>
              <a:defRPr sz="1800" b="0" i="0" u="none" strike="noStrike" cap="none">
                <a:solidFill>
                  <a:schemeClr val="dk1"/>
                </a:solidFill>
                <a:latin typeface="Arial"/>
                <a:ea typeface="Arial"/>
                <a:cs typeface="Arial"/>
                <a:sym typeface="Arial"/>
              </a:defRPr>
            </a:lvl7pPr>
            <a:lvl8pPr marL="3657600" marR="0" lvl="7" indent="-330200" algn="l" rtl="0">
              <a:lnSpc>
                <a:spcPct val="90000"/>
              </a:lnSpc>
              <a:spcBef>
                <a:spcPts val="600"/>
              </a:spcBef>
              <a:spcAft>
                <a:spcPts val="0"/>
              </a:spcAft>
              <a:buClr>
                <a:schemeClr val="accent2"/>
              </a:buClr>
              <a:buSzPts val="1600"/>
              <a:buFont typeface="Arial"/>
              <a:buAutoNum type="alphaLcPeriod"/>
              <a:defRPr sz="1600" b="0" i="0" u="none" strike="noStrike" cap="none">
                <a:solidFill>
                  <a:schemeClr val="dk1"/>
                </a:solidFill>
                <a:latin typeface="Arial"/>
                <a:ea typeface="Arial"/>
                <a:cs typeface="Arial"/>
                <a:sym typeface="Arial"/>
              </a:defRPr>
            </a:lvl8pPr>
            <a:lvl9pPr marL="4114800" marR="0" lvl="8" indent="-228600" algn="l" rtl="0">
              <a:lnSpc>
                <a:spcPct val="90000"/>
              </a:lnSpc>
              <a:spcBef>
                <a:spcPts val="600"/>
              </a:spcBef>
              <a:spcAft>
                <a:spcPts val="600"/>
              </a:spcAft>
              <a:buClr>
                <a:schemeClr val="accent1"/>
              </a:buClr>
              <a:buSzPts val="1600"/>
              <a:buFont typeface="Arial"/>
              <a:buNone/>
              <a:defRPr sz="1600" b="0" i="1" u="none" strike="noStrike" cap="none">
                <a:solidFill>
                  <a:schemeClr val="dk1"/>
                </a:solidFill>
                <a:latin typeface="Arial"/>
                <a:ea typeface="Arial"/>
                <a:cs typeface="Arial"/>
                <a:sym typeface="Arial"/>
              </a:defRPr>
            </a:lvl9pPr>
          </a:lstStyle>
          <a:p>
            <a:endParaRPr/>
          </a:p>
        </p:txBody>
      </p:sp>
      <p:sp>
        <p:nvSpPr>
          <p:cNvPr id="11" name="Google Shape;11;p6"/>
          <p:cNvSpPr txBox="1"/>
          <p:nvPr/>
        </p:nvSpPr>
        <p:spPr>
          <a:xfrm>
            <a:off x="0" y="-621351"/>
            <a:ext cx="3994152" cy="1800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nl-NL" sz="1000" b="0" i="0" u="none" strike="noStrike" cap="none">
                <a:solidFill>
                  <a:schemeClr val="accent2"/>
                </a:solidFill>
                <a:latin typeface="Arial"/>
                <a:ea typeface="Arial"/>
                <a:cs typeface="Arial"/>
                <a:sym typeface="Arial"/>
              </a:rPr>
              <a:t>INDELING</a:t>
            </a:r>
            <a:endParaRPr/>
          </a:p>
        </p:txBody>
      </p:sp>
      <p:sp>
        <p:nvSpPr>
          <p:cNvPr id="12" name="Google Shape;12;p6"/>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400"/>
              <a:buNone/>
              <a:defRPr sz="8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6"/>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800" b="0" i="0" u="none" strike="noStrike" cap="none">
                <a:solidFill>
                  <a:srgbClr val="7F7F7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grpSp>
        <p:nvGrpSpPr>
          <p:cNvPr id="14" name="Google Shape;14;p6"/>
          <p:cNvGrpSpPr/>
          <p:nvPr/>
        </p:nvGrpSpPr>
        <p:grpSpPr>
          <a:xfrm>
            <a:off x="11094747" y="-305201"/>
            <a:ext cx="1097253" cy="161709"/>
            <a:chOff x="9466067" y="5686969"/>
            <a:chExt cx="2725933" cy="401738"/>
          </a:xfrm>
        </p:grpSpPr>
        <p:sp>
          <p:nvSpPr>
            <p:cNvPr id="15" name="Google Shape;15;p6"/>
            <p:cNvSpPr/>
            <p:nvPr/>
          </p:nvSpPr>
          <p:spPr>
            <a:xfrm>
              <a:off x="9466067" y="5689096"/>
              <a:ext cx="399611" cy="399611"/>
            </a:xfrm>
            <a:prstGeom prst="rect">
              <a:avLst/>
            </a:prstGeom>
            <a:solidFill>
              <a:srgbClr val="D34440"/>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6" name="Google Shape;16;p6"/>
            <p:cNvSpPr/>
            <p:nvPr/>
          </p:nvSpPr>
          <p:spPr>
            <a:xfrm>
              <a:off x="9934785" y="5689096"/>
              <a:ext cx="399611" cy="399611"/>
            </a:xfrm>
            <a:prstGeom prst="rect">
              <a:avLst/>
            </a:prstGeom>
            <a:solidFill>
              <a:srgbClr val="EB8A23"/>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7" name="Google Shape;17;p6"/>
            <p:cNvSpPr/>
            <p:nvPr/>
          </p:nvSpPr>
          <p:spPr>
            <a:xfrm>
              <a:off x="10403503" y="5689096"/>
              <a:ext cx="399611" cy="399611"/>
            </a:xfrm>
            <a:prstGeom prst="rect">
              <a:avLst/>
            </a:prstGeom>
            <a:solidFill>
              <a:srgbClr val="806B5F"/>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8" name="Google Shape;18;p6"/>
            <p:cNvSpPr/>
            <p:nvPr/>
          </p:nvSpPr>
          <p:spPr>
            <a:xfrm>
              <a:off x="11333030" y="5686969"/>
              <a:ext cx="399611" cy="399611"/>
            </a:xfrm>
            <a:prstGeom prst="rect">
              <a:avLst/>
            </a:prstGeom>
            <a:solidFill>
              <a:schemeClr val="accent5"/>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9" name="Google Shape;19;p6"/>
            <p:cNvSpPr/>
            <p:nvPr/>
          </p:nvSpPr>
          <p:spPr>
            <a:xfrm>
              <a:off x="10873671" y="5686969"/>
              <a:ext cx="399611" cy="399611"/>
            </a:xfrm>
            <a:prstGeom prst="rect">
              <a:avLst/>
            </a:prstGeom>
            <a:solidFill>
              <a:schemeClr val="dk2"/>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0" name="Google Shape;20;p6"/>
            <p:cNvSpPr/>
            <p:nvPr/>
          </p:nvSpPr>
          <p:spPr>
            <a:xfrm>
              <a:off x="11792389" y="5686969"/>
              <a:ext cx="399611" cy="399611"/>
            </a:xfrm>
            <a:prstGeom prst="rect">
              <a:avLst/>
            </a:prstGeom>
            <a:solidFill>
              <a:srgbClr val="B5A59A"/>
            </a:solidFill>
            <a:ln>
              <a:noFill/>
            </a:ln>
          </p:spPr>
          <p:txBody>
            <a:bodyPr spcFirstLastPara="1" wrap="square" lIns="144000" tIns="144000" rIns="144000" bIns="144000" anchor="ctr" anchorCtr="0">
              <a:noAutofit/>
            </a:bodyPr>
            <a:lstStyle/>
            <a:p>
              <a:pPr marL="0" marR="0" lvl="0" indent="0" algn="ctr" rtl="0">
                <a:lnSpc>
                  <a:spcPct val="9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21" name="Google Shape;21;p6"/>
          <p:cNvGrpSpPr/>
          <p:nvPr/>
        </p:nvGrpSpPr>
        <p:grpSpPr>
          <a:xfrm>
            <a:off x="11578446" y="6454140"/>
            <a:ext cx="407814" cy="199730"/>
            <a:chOff x="4594081" y="2529803"/>
            <a:chExt cx="3021755" cy="1479927"/>
          </a:xfrm>
        </p:grpSpPr>
        <p:sp>
          <p:nvSpPr>
            <p:cNvPr id="22" name="Google Shape;22;p6"/>
            <p:cNvSpPr/>
            <p:nvPr/>
          </p:nvSpPr>
          <p:spPr>
            <a:xfrm>
              <a:off x="4598153" y="2529803"/>
              <a:ext cx="454484" cy="785167"/>
            </a:xfrm>
            <a:custGeom>
              <a:avLst/>
              <a:gdLst/>
              <a:ahLst/>
              <a:cxnLst/>
              <a:rect l="l" t="t" r="r" b="b"/>
              <a:pathLst>
                <a:path w="454484" h="785167" extrusionOk="0">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7" y="559554"/>
                  </a:cubicBezTo>
                  <a:cubicBezTo>
                    <a:pt x="166156" y="559554"/>
                    <a:pt x="149866" y="560369"/>
                    <a:pt x="133576" y="561998"/>
                  </a:cubicBezTo>
                  <a:lnTo>
                    <a:pt x="133576" y="730597"/>
                  </a:lnTo>
                  <a:cubicBezTo>
                    <a:pt x="112400" y="733855"/>
                    <a:pt x="90408" y="735484"/>
                    <a:pt x="66788" y="735484"/>
                  </a:cubicBezTo>
                  <a:cubicBezTo>
                    <a:pt x="43168" y="735484"/>
                    <a:pt x="21177" y="733855"/>
                    <a:pt x="0" y="73059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5"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 name="Google Shape;23;p6"/>
            <p:cNvSpPr/>
            <p:nvPr/>
          </p:nvSpPr>
          <p:spPr>
            <a:xfrm>
              <a:off x="5086032" y="2768449"/>
              <a:ext cx="444711" cy="553852"/>
            </a:xfrm>
            <a:custGeom>
              <a:avLst/>
              <a:gdLst/>
              <a:ahLst/>
              <a:cxnLst/>
              <a:rect l="l" t="t" r="r" b="b"/>
              <a:pathLst>
                <a:path w="444711" h="553852" extrusionOk="0">
                  <a:moveTo>
                    <a:pt x="431679" y="321723"/>
                  </a:moveTo>
                  <a:lnTo>
                    <a:pt x="140092" y="321723"/>
                  </a:lnTo>
                  <a:cubicBezTo>
                    <a:pt x="142536" y="360819"/>
                    <a:pt x="151495" y="390955"/>
                    <a:pt x="166970" y="412946"/>
                  </a:cubicBezTo>
                  <a:cubicBezTo>
                    <a:pt x="182446" y="434937"/>
                    <a:pt x="210138" y="446340"/>
                    <a:pt x="250048" y="446340"/>
                  </a:cubicBezTo>
                  <a:cubicBezTo>
                    <a:pt x="290773" y="446340"/>
                    <a:pt x="338013" y="434123"/>
                    <a:pt x="390955" y="410503"/>
                  </a:cubicBezTo>
                  <a:cubicBezTo>
                    <a:pt x="411317" y="431679"/>
                    <a:pt x="424349" y="459372"/>
                    <a:pt x="430050" y="493581"/>
                  </a:cubicBezTo>
                  <a:cubicBezTo>
                    <a:pt x="373851" y="533491"/>
                    <a:pt x="306248" y="553853"/>
                    <a:pt x="227242" y="553853"/>
                  </a:cubicBezTo>
                  <a:cubicBezTo>
                    <a:pt x="152309" y="553853"/>
                    <a:pt x="96110" y="531047"/>
                    <a:pt x="57829" y="484621"/>
                  </a:cubicBezTo>
                  <a:cubicBezTo>
                    <a:pt x="19548" y="438195"/>
                    <a:pt x="0" y="369778"/>
                    <a:pt x="0" y="279370"/>
                  </a:cubicBezTo>
                  <a:cubicBezTo>
                    <a:pt x="0" y="237016"/>
                    <a:pt x="4887" y="198735"/>
                    <a:pt x="14661" y="164527"/>
                  </a:cubicBezTo>
                  <a:cubicBezTo>
                    <a:pt x="24435" y="130318"/>
                    <a:pt x="39096" y="100997"/>
                    <a:pt x="57829" y="76562"/>
                  </a:cubicBezTo>
                  <a:cubicBezTo>
                    <a:pt x="76562" y="52127"/>
                    <a:pt x="100182" y="33394"/>
                    <a:pt x="127875" y="20362"/>
                  </a:cubicBezTo>
                  <a:cubicBezTo>
                    <a:pt x="155568" y="7330"/>
                    <a:pt x="186518" y="0"/>
                    <a:pt x="221541" y="0"/>
                  </a:cubicBezTo>
                  <a:cubicBezTo>
                    <a:pt x="257379" y="0"/>
                    <a:pt x="289144" y="5702"/>
                    <a:pt x="316836" y="16290"/>
                  </a:cubicBezTo>
                  <a:cubicBezTo>
                    <a:pt x="344529" y="26878"/>
                    <a:pt x="367335" y="42354"/>
                    <a:pt x="386882" y="62716"/>
                  </a:cubicBezTo>
                  <a:cubicBezTo>
                    <a:pt x="405616" y="83078"/>
                    <a:pt x="420277" y="106698"/>
                    <a:pt x="430050" y="134391"/>
                  </a:cubicBezTo>
                  <a:cubicBezTo>
                    <a:pt x="439824" y="162083"/>
                    <a:pt x="444711" y="191405"/>
                    <a:pt x="444711" y="223985"/>
                  </a:cubicBezTo>
                  <a:cubicBezTo>
                    <a:pt x="444711" y="241903"/>
                    <a:pt x="443897" y="258193"/>
                    <a:pt x="441453" y="274483"/>
                  </a:cubicBezTo>
                  <a:cubicBezTo>
                    <a:pt x="438195" y="290773"/>
                    <a:pt x="434937" y="306248"/>
                    <a:pt x="431679" y="321723"/>
                  </a:cubicBezTo>
                  <a:close/>
                  <a:moveTo>
                    <a:pt x="228057" y="100182"/>
                  </a:moveTo>
                  <a:cubicBezTo>
                    <a:pt x="173486" y="100182"/>
                    <a:pt x="143350" y="141721"/>
                    <a:pt x="139278" y="224799"/>
                  </a:cubicBezTo>
                  <a:lnTo>
                    <a:pt x="314393" y="224799"/>
                  </a:lnTo>
                  <a:lnTo>
                    <a:pt x="314393" y="211767"/>
                  </a:lnTo>
                  <a:cubicBezTo>
                    <a:pt x="314393" y="177559"/>
                    <a:pt x="307062" y="150681"/>
                    <a:pt x="293216" y="130318"/>
                  </a:cubicBezTo>
                  <a:cubicBezTo>
                    <a:pt x="279370" y="109956"/>
                    <a:pt x="257379" y="100182"/>
                    <a:pt x="228057" y="100182"/>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 name="Google Shape;24;p6"/>
            <p:cNvSpPr/>
            <p:nvPr/>
          </p:nvSpPr>
          <p:spPr>
            <a:xfrm>
              <a:off x="5614636" y="2775779"/>
              <a:ext cx="359189" cy="537562"/>
            </a:xfrm>
            <a:custGeom>
              <a:avLst/>
              <a:gdLst/>
              <a:ahLst/>
              <a:cxnLst/>
              <a:rect l="l" t="t" r="r" b="b"/>
              <a:pathLst>
                <a:path w="359189" h="537562" extrusionOk="0">
                  <a:moveTo>
                    <a:pt x="0" y="71675"/>
                  </a:moveTo>
                  <a:cubicBezTo>
                    <a:pt x="2443" y="58643"/>
                    <a:pt x="8959" y="45611"/>
                    <a:pt x="17104" y="31765"/>
                  </a:cubicBezTo>
                  <a:cubicBezTo>
                    <a:pt x="26064" y="17919"/>
                    <a:pt x="35023" y="7331"/>
                    <a:pt x="43982" y="0"/>
                  </a:cubicBezTo>
                  <a:cubicBezTo>
                    <a:pt x="100997" y="7331"/>
                    <a:pt x="140092" y="39096"/>
                    <a:pt x="161269" y="95295"/>
                  </a:cubicBezTo>
                  <a:cubicBezTo>
                    <a:pt x="188147" y="32580"/>
                    <a:pt x="232944" y="1629"/>
                    <a:pt x="295660" y="1629"/>
                  </a:cubicBezTo>
                  <a:cubicBezTo>
                    <a:pt x="319280" y="1629"/>
                    <a:pt x="339642" y="4072"/>
                    <a:pt x="359190" y="8959"/>
                  </a:cubicBezTo>
                  <a:cubicBezTo>
                    <a:pt x="359190" y="58643"/>
                    <a:pt x="347787" y="100997"/>
                    <a:pt x="324981" y="137649"/>
                  </a:cubicBezTo>
                  <a:cubicBezTo>
                    <a:pt x="314393" y="134391"/>
                    <a:pt x="298103" y="131947"/>
                    <a:pt x="276112" y="130318"/>
                  </a:cubicBezTo>
                  <a:cubicBezTo>
                    <a:pt x="235387" y="130318"/>
                    <a:pt x="201993" y="152310"/>
                    <a:pt x="176744" y="195477"/>
                  </a:cubicBezTo>
                  <a:lnTo>
                    <a:pt x="176744" y="532676"/>
                  </a:lnTo>
                  <a:cubicBezTo>
                    <a:pt x="155568" y="535934"/>
                    <a:pt x="132762" y="537563"/>
                    <a:pt x="108327" y="537563"/>
                  </a:cubicBezTo>
                  <a:cubicBezTo>
                    <a:pt x="83892" y="537563"/>
                    <a:pt x="60272" y="535934"/>
                    <a:pt x="38281" y="532676"/>
                  </a:cubicBezTo>
                  <a:lnTo>
                    <a:pt x="38281" y="180817"/>
                  </a:lnTo>
                  <a:cubicBezTo>
                    <a:pt x="39096" y="130318"/>
                    <a:pt x="26064" y="93666"/>
                    <a:pt x="0" y="7167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 name="Google Shape;25;p6"/>
            <p:cNvSpPr/>
            <p:nvPr/>
          </p:nvSpPr>
          <p:spPr>
            <a:xfrm>
              <a:off x="6052017" y="2529803"/>
              <a:ext cx="454484" cy="785167"/>
            </a:xfrm>
            <a:custGeom>
              <a:avLst/>
              <a:gdLst/>
              <a:ahLst/>
              <a:cxnLst/>
              <a:rect l="l" t="t" r="r" b="b"/>
              <a:pathLst>
                <a:path w="454484" h="785167" extrusionOk="0">
                  <a:moveTo>
                    <a:pt x="373036" y="574215"/>
                  </a:moveTo>
                  <a:lnTo>
                    <a:pt x="403987" y="656478"/>
                  </a:lnTo>
                  <a:cubicBezTo>
                    <a:pt x="419462" y="700461"/>
                    <a:pt x="436566" y="729783"/>
                    <a:pt x="454485" y="742814"/>
                  </a:cubicBezTo>
                  <a:cubicBezTo>
                    <a:pt x="430050" y="771321"/>
                    <a:pt x="399100" y="785168"/>
                    <a:pt x="361633" y="785168"/>
                  </a:cubicBezTo>
                  <a:cubicBezTo>
                    <a:pt x="340456" y="785168"/>
                    <a:pt x="324981" y="780281"/>
                    <a:pt x="314393" y="769692"/>
                  </a:cubicBezTo>
                  <a:cubicBezTo>
                    <a:pt x="303804" y="759918"/>
                    <a:pt x="294031" y="742000"/>
                    <a:pt x="285071" y="717565"/>
                  </a:cubicBezTo>
                  <a:lnTo>
                    <a:pt x="249234" y="620641"/>
                  </a:lnTo>
                  <a:cubicBezTo>
                    <a:pt x="240274" y="597021"/>
                    <a:pt x="229686" y="580731"/>
                    <a:pt x="219098" y="572586"/>
                  </a:cubicBezTo>
                  <a:cubicBezTo>
                    <a:pt x="208509" y="564441"/>
                    <a:pt x="195477" y="559554"/>
                    <a:pt x="180816" y="559554"/>
                  </a:cubicBezTo>
                  <a:cubicBezTo>
                    <a:pt x="166156" y="559554"/>
                    <a:pt x="149866" y="560369"/>
                    <a:pt x="133576" y="561998"/>
                  </a:cubicBezTo>
                  <a:lnTo>
                    <a:pt x="133576" y="777837"/>
                  </a:lnTo>
                  <a:cubicBezTo>
                    <a:pt x="112399" y="781095"/>
                    <a:pt x="90408" y="782724"/>
                    <a:pt x="66788" y="782724"/>
                  </a:cubicBezTo>
                  <a:cubicBezTo>
                    <a:pt x="43168" y="782724"/>
                    <a:pt x="21177" y="781095"/>
                    <a:pt x="0" y="777837"/>
                  </a:cubicBezTo>
                  <a:lnTo>
                    <a:pt x="0" y="7330"/>
                  </a:lnTo>
                  <a:lnTo>
                    <a:pt x="6516" y="0"/>
                  </a:lnTo>
                  <a:lnTo>
                    <a:pt x="60272" y="0"/>
                  </a:lnTo>
                  <a:cubicBezTo>
                    <a:pt x="87965" y="0"/>
                    <a:pt x="106698" y="6516"/>
                    <a:pt x="118101" y="19548"/>
                  </a:cubicBezTo>
                  <a:cubicBezTo>
                    <a:pt x="128689" y="32580"/>
                    <a:pt x="134391" y="54571"/>
                    <a:pt x="134391" y="85521"/>
                  </a:cubicBezTo>
                  <a:lnTo>
                    <a:pt x="134391" y="445526"/>
                  </a:lnTo>
                  <a:lnTo>
                    <a:pt x="160454" y="444711"/>
                  </a:lnTo>
                  <a:cubicBezTo>
                    <a:pt x="172672" y="444711"/>
                    <a:pt x="181631" y="439010"/>
                    <a:pt x="188147" y="427607"/>
                  </a:cubicBezTo>
                  <a:lnTo>
                    <a:pt x="261451" y="302176"/>
                  </a:lnTo>
                  <a:cubicBezTo>
                    <a:pt x="280184" y="267152"/>
                    <a:pt x="307877" y="249234"/>
                    <a:pt x="343714" y="249234"/>
                  </a:cubicBezTo>
                  <a:cubicBezTo>
                    <a:pt x="360819" y="249234"/>
                    <a:pt x="386068" y="250048"/>
                    <a:pt x="419462" y="251677"/>
                  </a:cubicBezTo>
                  <a:lnTo>
                    <a:pt x="425978" y="259822"/>
                  </a:lnTo>
                  <a:lnTo>
                    <a:pt x="327425" y="429236"/>
                  </a:lnTo>
                  <a:cubicBezTo>
                    <a:pt x="316022" y="451227"/>
                    <a:pt x="301361" y="468331"/>
                    <a:pt x="283442" y="481363"/>
                  </a:cubicBezTo>
                  <a:cubicBezTo>
                    <a:pt x="324167" y="495209"/>
                    <a:pt x="355117" y="526160"/>
                    <a:pt x="373036" y="574215"/>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26;p6"/>
            <p:cNvSpPr/>
            <p:nvPr/>
          </p:nvSpPr>
          <p:spPr>
            <a:xfrm>
              <a:off x="4595710" y="3322301"/>
              <a:ext cx="136834" cy="138463"/>
            </a:xfrm>
            <a:custGeom>
              <a:avLst/>
              <a:gdLst/>
              <a:ahLst/>
              <a:cxnLst/>
              <a:rect l="l" t="t" r="r" b="b"/>
              <a:pathLst>
                <a:path w="136834" h="138463" extrusionOk="0">
                  <a:moveTo>
                    <a:pt x="9774" y="13846"/>
                  </a:moveTo>
                  <a:cubicBezTo>
                    <a:pt x="23620" y="4887"/>
                    <a:pt x="43982"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1" y="127875"/>
                  </a:cubicBezTo>
                  <a:cubicBezTo>
                    <a:pt x="119730" y="131133"/>
                    <a:pt x="100997" y="135205"/>
                    <a:pt x="68417" y="138463"/>
                  </a:cubicBezTo>
                  <a:cubicBezTo>
                    <a:pt x="34209" y="136834"/>
                    <a:pt x="14661" y="131947"/>
                    <a:pt x="8959" y="122988"/>
                  </a:cubicBezTo>
                  <a:cubicBezTo>
                    <a:pt x="3258" y="114029"/>
                    <a:pt x="0" y="96110"/>
                    <a:pt x="0" y="69232"/>
                  </a:cubicBezTo>
                  <a:cubicBezTo>
                    <a:pt x="814" y="48869"/>
                    <a:pt x="4072" y="30136"/>
                    <a:pt x="9774" y="13846"/>
                  </a:cubicBezTo>
                  <a:close/>
                </a:path>
              </a:pathLst>
            </a:custGeom>
            <a:solidFill>
              <a:srgbClr val="D0383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27;p6"/>
            <p:cNvSpPr/>
            <p:nvPr/>
          </p:nvSpPr>
          <p:spPr>
            <a:xfrm>
              <a:off x="4831097" y="3461579"/>
              <a:ext cx="456928" cy="540820"/>
            </a:xfrm>
            <a:custGeom>
              <a:avLst/>
              <a:gdLst/>
              <a:ahLst/>
              <a:cxnLst/>
              <a:rect l="l" t="t" r="r" b="b"/>
              <a:pathLst>
                <a:path w="456928" h="540820" extrusionOk="0">
                  <a:moveTo>
                    <a:pt x="434937" y="180817"/>
                  </a:moveTo>
                  <a:lnTo>
                    <a:pt x="434937" y="411317"/>
                  </a:lnTo>
                  <a:cubicBezTo>
                    <a:pt x="434937" y="456114"/>
                    <a:pt x="442268" y="489508"/>
                    <a:pt x="456929" y="511499"/>
                  </a:cubicBezTo>
                  <a:cubicBezTo>
                    <a:pt x="434123" y="531047"/>
                    <a:pt x="407245" y="540821"/>
                    <a:pt x="375480" y="540821"/>
                  </a:cubicBezTo>
                  <a:cubicBezTo>
                    <a:pt x="345344" y="540821"/>
                    <a:pt x="324167" y="534305"/>
                    <a:pt x="312764" y="520459"/>
                  </a:cubicBezTo>
                  <a:cubicBezTo>
                    <a:pt x="301361" y="506612"/>
                    <a:pt x="295660" y="485436"/>
                    <a:pt x="295660" y="455299"/>
                  </a:cubicBezTo>
                  <a:lnTo>
                    <a:pt x="295660" y="209324"/>
                  </a:lnTo>
                  <a:cubicBezTo>
                    <a:pt x="295660" y="177559"/>
                    <a:pt x="291587" y="155568"/>
                    <a:pt x="284257" y="142536"/>
                  </a:cubicBezTo>
                  <a:cubicBezTo>
                    <a:pt x="276112" y="129504"/>
                    <a:pt x="262266" y="123802"/>
                    <a:pt x="241089" y="123802"/>
                  </a:cubicBezTo>
                  <a:cubicBezTo>
                    <a:pt x="203622" y="123802"/>
                    <a:pt x="168599" y="140907"/>
                    <a:pt x="136834" y="174301"/>
                  </a:cubicBezTo>
                  <a:lnTo>
                    <a:pt x="136834" y="533491"/>
                  </a:lnTo>
                  <a:cubicBezTo>
                    <a:pt x="126246" y="535934"/>
                    <a:pt x="114843" y="536748"/>
                    <a:pt x="103440" y="537563"/>
                  </a:cubicBezTo>
                  <a:cubicBezTo>
                    <a:pt x="92037" y="538378"/>
                    <a:pt x="79820" y="538378"/>
                    <a:pt x="68417" y="538378"/>
                  </a:cubicBezTo>
                  <a:cubicBezTo>
                    <a:pt x="56200" y="538378"/>
                    <a:pt x="44797" y="538378"/>
                    <a:pt x="33394" y="537563"/>
                  </a:cubicBezTo>
                  <a:cubicBezTo>
                    <a:pt x="21991" y="536748"/>
                    <a:pt x="10588" y="535120"/>
                    <a:pt x="0" y="533491"/>
                  </a:cubicBezTo>
                  <a:lnTo>
                    <a:pt x="0" y="10588"/>
                  </a:lnTo>
                  <a:lnTo>
                    <a:pt x="6516" y="3258"/>
                  </a:lnTo>
                  <a:lnTo>
                    <a:pt x="59458" y="3258"/>
                  </a:lnTo>
                  <a:cubicBezTo>
                    <a:pt x="98553" y="3258"/>
                    <a:pt x="123802" y="24435"/>
                    <a:pt x="133576" y="66788"/>
                  </a:cubicBezTo>
                  <a:cubicBezTo>
                    <a:pt x="184889" y="22806"/>
                    <a:pt x="236202" y="0"/>
                    <a:pt x="286700" y="0"/>
                  </a:cubicBezTo>
                  <a:cubicBezTo>
                    <a:pt x="337199" y="0"/>
                    <a:pt x="374665" y="16290"/>
                    <a:pt x="399100" y="48869"/>
                  </a:cubicBezTo>
                  <a:cubicBezTo>
                    <a:pt x="422720" y="81449"/>
                    <a:pt x="434937" y="125431"/>
                    <a:pt x="434937" y="180817"/>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28;p6"/>
            <p:cNvSpPr/>
            <p:nvPr/>
          </p:nvSpPr>
          <p:spPr>
            <a:xfrm>
              <a:off x="5529114" y="3460765"/>
              <a:ext cx="461815" cy="548965"/>
            </a:xfrm>
            <a:custGeom>
              <a:avLst/>
              <a:gdLst/>
              <a:ahLst/>
              <a:cxnLst/>
              <a:rect l="l" t="t" r="r" b="b"/>
              <a:pathLst>
                <a:path w="461815" h="548965" extrusionOk="0">
                  <a:moveTo>
                    <a:pt x="461816" y="471589"/>
                  </a:moveTo>
                  <a:cubicBezTo>
                    <a:pt x="458558" y="483807"/>
                    <a:pt x="452042" y="497653"/>
                    <a:pt x="443082" y="511499"/>
                  </a:cubicBezTo>
                  <a:cubicBezTo>
                    <a:pt x="434123" y="525346"/>
                    <a:pt x="424349" y="535934"/>
                    <a:pt x="415390" y="543265"/>
                  </a:cubicBezTo>
                  <a:cubicBezTo>
                    <a:pt x="369778" y="537563"/>
                    <a:pt x="336384" y="518015"/>
                    <a:pt x="315207" y="482992"/>
                  </a:cubicBezTo>
                  <a:cubicBezTo>
                    <a:pt x="269596" y="526975"/>
                    <a:pt x="219098" y="548966"/>
                    <a:pt x="165341" y="548966"/>
                  </a:cubicBezTo>
                  <a:cubicBezTo>
                    <a:pt x="137649" y="548966"/>
                    <a:pt x="114028" y="544893"/>
                    <a:pt x="92852" y="535934"/>
                  </a:cubicBezTo>
                  <a:cubicBezTo>
                    <a:pt x="71675" y="526975"/>
                    <a:pt x="54571" y="515572"/>
                    <a:pt x="40724" y="500911"/>
                  </a:cubicBezTo>
                  <a:cubicBezTo>
                    <a:pt x="26878" y="486250"/>
                    <a:pt x="17104" y="469146"/>
                    <a:pt x="9774" y="450413"/>
                  </a:cubicBezTo>
                  <a:cubicBezTo>
                    <a:pt x="3258" y="431679"/>
                    <a:pt x="0" y="412132"/>
                    <a:pt x="0" y="391769"/>
                  </a:cubicBezTo>
                  <a:cubicBezTo>
                    <a:pt x="0" y="362448"/>
                    <a:pt x="4887" y="336384"/>
                    <a:pt x="15475" y="314393"/>
                  </a:cubicBezTo>
                  <a:cubicBezTo>
                    <a:pt x="26064" y="292402"/>
                    <a:pt x="39910" y="273668"/>
                    <a:pt x="58643" y="259008"/>
                  </a:cubicBezTo>
                  <a:cubicBezTo>
                    <a:pt x="77376" y="244347"/>
                    <a:pt x="99368" y="232944"/>
                    <a:pt x="123802" y="225614"/>
                  </a:cubicBezTo>
                  <a:cubicBezTo>
                    <a:pt x="149052" y="218283"/>
                    <a:pt x="175930" y="214211"/>
                    <a:pt x="206066" y="214211"/>
                  </a:cubicBezTo>
                  <a:cubicBezTo>
                    <a:pt x="244347" y="214211"/>
                    <a:pt x="273668" y="215025"/>
                    <a:pt x="294845" y="217469"/>
                  </a:cubicBezTo>
                  <a:lnTo>
                    <a:pt x="294845" y="188147"/>
                  </a:lnTo>
                  <a:cubicBezTo>
                    <a:pt x="294845" y="135205"/>
                    <a:pt x="268781" y="108327"/>
                    <a:pt x="216654" y="108327"/>
                  </a:cubicBezTo>
                  <a:cubicBezTo>
                    <a:pt x="181631" y="108327"/>
                    <a:pt x="127875" y="120545"/>
                    <a:pt x="56200" y="144979"/>
                  </a:cubicBezTo>
                  <a:cubicBezTo>
                    <a:pt x="36652" y="122988"/>
                    <a:pt x="24435" y="90408"/>
                    <a:pt x="20362" y="47241"/>
                  </a:cubicBezTo>
                  <a:cubicBezTo>
                    <a:pt x="95295" y="15475"/>
                    <a:pt x="171857" y="0"/>
                    <a:pt x="251677" y="0"/>
                  </a:cubicBezTo>
                  <a:cubicBezTo>
                    <a:pt x="304619" y="0"/>
                    <a:pt x="347787" y="14661"/>
                    <a:pt x="381995" y="43982"/>
                  </a:cubicBezTo>
                  <a:cubicBezTo>
                    <a:pt x="416204" y="73304"/>
                    <a:pt x="432494" y="118101"/>
                    <a:pt x="432494" y="177559"/>
                  </a:cubicBezTo>
                  <a:lnTo>
                    <a:pt x="432494" y="393399"/>
                  </a:lnTo>
                  <a:cubicBezTo>
                    <a:pt x="432494" y="430865"/>
                    <a:pt x="442268" y="456114"/>
                    <a:pt x="461816" y="471589"/>
                  </a:cubicBezTo>
                  <a:close/>
                  <a:moveTo>
                    <a:pt x="195477" y="444711"/>
                  </a:moveTo>
                  <a:cubicBezTo>
                    <a:pt x="230501" y="444711"/>
                    <a:pt x="263894" y="429236"/>
                    <a:pt x="294845" y="398285"/>
                  </a:cubicBezTo>
                  <a:lnTo>
                    <a:pt x="294845" y="307063"/>
                  </a:lnTo>
                  <a:cubicBezTo>
                    <a:pt x="283442" y="306248"/>
                    <a:pt x="272854" y="305434"/>
                    <a:pt x="262266" y="304619"/>
                  </a:cubicBezTo>
                  <a:cubicBezTo>
                    <a:pt x="251677" y="303805"/>
                    <a:pt x="241089" y="303805"/>
                    <a:pt x="231315" y="303805"/>
                  </a:cubicBezTo>
                  <a:cubicBezTo>
                    <a:pt x="200364" y="303805"/>
                    <a:pt x="176744" y="309506"/>
                    <a:pt x="160454" y="320909"/>
                  </a:cubicBezTo>
                  <a:cubicBezTo>
                    <a:pt x="144165" y="332312"/>
                    <a:pt x="136020" y="351859"/>
                    <a:pt x="136020" y="377923"/>
                  </a:cubicBezTo>
                  <a:cubicBezTo>
                    <a:pt x="136020" y="399100"/>
                    <a:pt x="140907" y="415390"/>
                    <a:pt x="151495" y="426792"/>
                  </a:cubicBezTo>
                  <a:cubicBezTo>
                    <a:pt x="162083" y="438195"/>
                    <a:pt x="177559" y="444711"/>
                    <a:pt x="195477" y="444711"/>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29;p6"/>
            <p:cNvSpPr/>
            <p:nvPr/>
          </p:nvSpPr>
          <p:spPr>
            <a:xfrm>
              <a:off x="6048759" y="3459950"/>
              <a:ext cx="428421" cy="549780"/>
            </a:xfrm>
            <a:custGeom>
              <a:avLst/>
              <a:gdLst/>
              <a:ahLst/>
              <a:cxnLst/>
              <a:rect l="l" t="t" r="r" b="b"/>
              <a:pathLst>
                <a:path w="428421" h="549780" extrusionOk="0">
                  <a:moveTo>
                    <a:pt x="302175" y="231315"/>
                  </a:moveTo>
                  <a:cubicBezTo>
                    <a:pt x="302175" y="189776"/>
                    <a:pt x="297289" y="158011"/>
                    <a:pt x="286700" y="136020"/>
                  </a:cubicBezTo>
                  <a:cubicBezTo>
                    <a:pt x="276926" y="114029"/>
                    <a:pt x="255750" y="103440"/>
                    <a:pt x="225613" y="103440"/>
                  </a:cubicBezTo>
                  <a:cubicBezTo>
                    <a:pt x="169414" y="103440"/>
                    <a:pt x="141721" y="161269"/>
                    <a:pt x="141721" y="276926"/>
                  </a:cubicBezTo>
                  <a:cubicBezTo>
                    <a:pt x="141721" y="333941"/>
                    <a:pt x="149866" y="375480"/>
                    <a:pt x="166156" y="401543"/>
                  </a:cubicBezTo>
                  <a:cubicBezTo>
                    <a:pt x="182446" y="427607"/>
                    <a:pt x="208509" y="440639"/>
                    <a:pt x="244347" y="440639"/>
                  </a:cubicBezTo>
                  <a:cubicBezTo>
                    <a:pt x="262265" y="440639"/>
                    <a:pt x="281813" y="436566"/>
                    <a:pt x="302990" y="429236"/>
                  </a:cubicBezTo>
                  <a:cubicBezTo>
                    <a:pt x="324167" y="421906"/>
                    <a:pt x="346158" y="409688"/>
                    <a:pt x="368149" y="392584"/>
                  </a:cubicBezTo>
                  <a:cubicBezTo>
                    <a:pt x="379552" y="399914"/>
                    <a:pt x="390140" y="411317"/>
                    <a:pt x="401543" y="426793"/>
                  </a:cubicBezTo>
                  <a:cubicBezTo>
                    <a:pt x="412131" y="442268"/>
                    <a:pt x="419462" y="457743"/>
                    <a:pt x="421905" y="471590"/>
                  </a:cubicBezTo>
                  <a:cubicBezTo>
                    <a:pt x="398285" y="495210"/>
                    <a:pt x="368964" y="514757"/>
                    <a:pt x="333941" y="528604"/>
                  </a:cubicBezTo>
                  <a:cubicBezTo>
                    <a:pt x="298917" y="543265"/>
                    <a:pt x="262265" y="549780"/>
                    <a:pt x="224799" y="549780"/>
                  </a:cubicBezTo>
                  <a:cubicBezTo>
                    <a:pt x="150681" y="549780"/>
                    <a:pt x="94481" y="524531"/>
                    <a:pt x="57014" y="474847"/>
                  </a:cubicBezTo>
                  <a:cubicBezTo>
                    <a:pt x="18733" y="425164"/>
                    <a:pt x="0" y="355932"/>
                    <a:pt x="0" y="268781"/>
                  </a:cubicBezTo>
                  <a:cubicBezTo>
                    <a:pt x="0" y="223985"/>
                    <a:pt x="6516" y="184889"/>
                    <a:pt x="18733" y="151495"/>
                  </a:cubicBezTo>
                  <a:cubicBezTo>
                    <a:pt x="30950" y="118101"/>
                    <a:pt x="48055" y="90408"/>
                    <a:pt x="69232" y="67603"/>
                  </a:cubicBezTo>
                  <a:cubicBezTo>
                    <a:pt x="90408" y="45611"/>
                    <a:pt x="114843" y="28507"/>
                    <a:pt x="141721" y="17104"/>
                  </a:cubicBezTo>
                  <a:cubicBezTo>
                    <a:pt x="168599" y="5702"/>
                    <a:pt x="197106" y="0"/>
                    <a:pt x="226428" y="0"/>
                  </a:cubicBezTo>
                  <a:cubicBezTo>
                    <a:pt x="257378" y="0"/>
                    <a:pt x="285071" y="4072"/>
                    <a:pt x="310320" y="13032"/>
                  </a:cubicBezTo>
                  <a:cubicBezTo>
                    <a:pt x="335569" y="21991"/>
                    <a:pt x="356746" y="33394"/>
                    <a:pt x="373851" y="48869"/>
                  </a:cubicBezTo>
                  <a:cubicBezTo>
                    <a:pt x="390955" y="63530"/>
                    <a:pt x="404801" y="81449"/>
                    <a:pt x="413760" y="101811"/>
                  </a:cubicBezTo>
                  <a:cubicBezTo>
                    <a:pt x="423534" y="122173"/>
                    <a:pt x="428421" y="143350"/>
                    <a:pt x="428421" y="165341"/>
                  </a:cubicBezTo>
                  <a:cubicBezTo>
                    <a:pt x="428421" y="187333"/>
                    <a:pt x="422720" y="205251"/>
                    <a:pt x="411317" y="217469"/>
                  </a:cubicBezTo>
                  <a:cubicBezTo>
                    <a:pt x="399914" y="229686"/>
                    <a:pt x="381995" y="236202"/>
                    <a:pt x="359190" y="236202"/>
                  </a:cubicBezTo>
                  <a:cubicBezTo>
                    <a:pt x="336384" y="237016"/>
                    <a:pt x="317651" y="234573"/>
                    <a:pt x="302175" y="231315"/>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30;p6"/>
            <p:cNvSpPr/>
            <p:nvPr/>
          </p:nvSpPr>
          <p:spPr>
            <a:xfrm>
              <a:off x="6504058" y="3320673"/>
              <a:ext cx="355931" cy="678469"/>
            </a:xfrm>
            <a:custGeom>
              <a:avLst/>
              <a:gdLst/>
              <a:ahLst/>
              <a:cxnLst/>
              <a:rect l="l" t="t" r="r" b="b"/>
              <a:pathLst>
                <a:path w="355931" h="678469" extrusionOk="0">
                  <a:moveTo>
                    <a:pt x="349416" y="139277"/>
                  </a:moveTo>
                  <a:cubicBezTo>
                    <a:pt x="353488" y="156382"/>
                    <a:pt x="355932" y="172672"/>
                    <a:pt x="355932" y="188961"/>
                  </a:cubicBezTo>
                  <a:cubicBezTo>
                    <a:pt x="355932" y="205251"/>
                    <a:pt x="353488" y="221541"/>
                    <a:pt x="349416" y="238645"/>
                  </a:cubicBezTo>
                  <a:lnTo>
                    <a:pt x="221541" y="236202"/>
                  </a:lnTo>
                  <a:lnTo>
                    <a:pt x="221541" y="522902"/>
                  </a:lnTo>
                  <a:cubicBezTo>
                    <a:pt x="221541" y="555482"/>
                    <a:pt x="237016" y="571771"/>
                    <a:pt x="267152" y="571771"/>
                  </a:cubicBezTo>
                  <a:lnTo>
                    <a:pt x="332312" y="571771"/>
                  </a:lnTo>
                  <a:cubicBezTo>
                    <a:pt x="339642" y="592948"/>
                    <a:pt x="342900" y="613310"/>
                    <a:pt x="342900" y="632044"/>
                  </a:cubicBezTo>
                  <a:cubicBezTo>
                    <a:pt x="342900" y="650777"/>
                    <a:pt x="342085" y="663809"/>
                    <a:pt x="339642" y="668696"/>
                  </a:cubicBezTo>
                  <a:cubicBezTo>
                    <a:pt x="296474" y="675212"/>
                    <a:pt x="254121" y="678470"/>
                    <a:pt x="212582" y="678470"/>
                  </a:cubicBezTo>
                  <a:cubicBezTo>
                    <a:pt x="127875" y="678470"/>
                    <a:pt x="85521" y="635302"/>
                    <a:pt x="85521" y="549780"/>
                  </a:cubicBezTo>
                  <a:lnTo>
                    <a:pt x="85521" y="237831"/>
                  </a:lnTo>
                  <a:lnTo>
                    <a:pt x="4887" y="238645"/>
                  </a:lnTo>
                  <a:cubicBezTo>
                    <a:pt x="1629" y="224799"/>
                    <a:pt x="0" y="207695"/>
                    <a:pt x="0" y="188961"/>
                  </a:cubicBezTo>
                  <a:cubicBezTo>
                    <a:pt x="0" y="170228"/>
                    <a:pt x="1629" y="153124"/>
                    <a:pt x="4887" y="139277"/>
                  </a:cubicBezTo>
                  <a:lnTo>
                    <a:pt x="85521" y="140092"/>
                  </a:lnTo>
                  <a:lnTo>
                    <a:pt x="85521" y="72490"/>
                  </a:lnTo>
                  <a:cubicBezTo>
                    <a:pt x="85521" y="41539"/>
                    <a:pt x="91223" y="31765"/>
                    <a:pt x="102626" y="18733"/>
                  </a:cubicBezTo>
                  <a:cubicBezTo>
                    <a:pt x="114028" y="5701"/>
                    <a:pt x="133576" y="0"/>
                    <a:pt x="160454" y="0"/>
                  </a:cubicBezTo>
                  <a:lnTo>
                    <a:pt x="213396" y="0"/>
                  </a:lnTo>
                  <a:lnTo>
                    <a:pt x="220727" y="6516"/>
                  </a:lnTo>
                  <a:lnTo>
                    <a:pt x="220727" y="140907"/>
                  </a:lnTo>
                  <a:lnTo>
                    <a:pt x="349416" y="139277"/>
                  </a:lnTo>
                  <a:close/>
                </a:path>
              </a:pathLst>
            </a:custGeom>
            <a:solidFill>
              <a:srgbClr val="EA8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31;p6"/>
            <p:cNvSpPr/>
            <p:nvPr/>
          </p:nvSpPr>
          <p:spPr>
            <a:xfrm>
              <a:off x="7171125" y="3460765"/>
              <a:ext cx="444711" cy="546522"/>
            </a:xfrm>
            <a:custGeom>
              <a:avLst/>
              <a:gdLst/>
              <a:ahLst/>
              <a:cxnLst/>
              <a:rect l="l" t="t" r="r" b="b"/>
              <a:pathLst>
                <a:path w="444711" h="546522" extrusionOk="0">
                  <a:moveTo>
                    <a:pt x="431679" y="317651"/>
                  </a:moveTo>
                  <a:lnTo>
                    <a:pt x="140092" y="317651"/>
                  </a:lnTo>
                  <a:cubicBezTo>
                    <a:pt x="142536" y="355932"/>
                    <a:pt x="151495" y="386068"/>
                    <a:pt x="166970" y="408059"/>
                  </a:cubicBezTo>
                  <a:cubicBezTo>
                    <a:pt x="182446" y="430051"/>
                    <a:pt x="210138" y="440639"/>
                    <a:pt x="250048" y="440639"/>
                  </a:cubicBezTo>
                  <a:cubicBezTo>
                    <a:pt x="290773" y="440639"/>
                    <a:pt x="338013" y="429236"/>
                    <a:pt x="390955" y="404801"/>
                  </a:cubicBezTo>
                  <a:cubicBezTo>
                    <a:pt x="411317" y="425978"/>
                    <a:pt x="424349" y="452856"/>
                    <a:pt x="430050" y="487065"/>
                  </a:cubicBezTo>
                  <a:cubicBezTo>
                    <a:pt x="373851" y="526975"/>
                    <a:pt x="306248" y="546522"/>
                    <a:pt x="227242" y="546522"/>
                  </a:cubicBezTo>
                  <a:cubicBezTo>
                    <a:pt x="152310" y="546522"/>
                    <a:pt x="96110" y="523717"/>
                    <a:pt x="57829" y="478105"/>
                  </a:cubicBezTo>
                  <a:cubicBezTo>
                    <a:pt x="19548" y="432494"/>
                    <a:pt x="0" y="364891"/>
                    <a:pt x="0" y="275298"/>
                  </a:cubicBezTo>
                  <a:cubicBezTo>
                    <a:pt x="0" y="233759"/>
                    <a:pt x="4887" y="195477"/>
                    <a:pt x="14661" y="162083"/>
                  </a:cubicBezTo>
                  <a:cubicBezTo>
                    <a:pt x="24435" y="128689"/>
                    <a:pt x="39095" y="99368"/>
                    <a:pt x="57829" y="75748"/>
                  </a:cubicBezTo>
                  <a:cubicBezTo>
                    <a:pt x="76562" y="52127"/>
                    <a:pt x="100182" y="33394"/>
                    <a:pt x="127875" y="19548"/>
                  </a:cubicBezTo>
                  <a:cubicBezTo>
                    <a:pt x="155568" y="6516"/>
                    <a:pt x="186518" y="0"/>
                    <a:pt x="221541" y="0"/>
                  </a:cubicBezTo>
                  <a:cubicBezTo>
                    <a:pt x="257379" y="0"/>
                    <a:pt x="289144" y="5702"/>
                    <a:pt x="316836" y="16290"/>
                  </a:cubicBezTo>
                  <a:cubicBezTo>
                    <a:pt x="344529" y="26878"/>
                    <a:pt x="367335" y="42354"/>
                    <a:pt x="386882" y="61901"/>
                  </a:cubicBezTo>
                  <a:cubicBezTo>
                    <a:pt x="405616" y="81449"/>
                    <a:pt x="420277" y="105069"/>
                    <a:pt x="430050" y="131947"/>
                  </a:cubicBezTo>
                  <a:cubicBezTo>
                    <a:pt x="439824" y="158825"/>
                    <a:pt x="444711" y="188962"/>
                    <a:pt x="444711" y="220727"/>
                  </a:cubicBezTo>
                  <a:cubicBezTo>
                    <a:pt x="444711" y="237831"/>
                    <a:pt x="443897" y="254935"/>
                    <a:pt x="441453" y="270411"/>
                  </a:cubicBezTo>
                  <a:cubicBezTo>
                    <a:pt x="438195" y="286700"/>
                    <a:pt x="434937" y="302176"/>
                    <a:pt x="431679" y="317651"/>
                  </a:cubicBezTo>
                  <a:close/>
                  <a:moveTo>
                    <a:pt x="228057" y="98553"/>
                  </a:moveTo>
                  <a:cubicBezTo>
                    <a:pt x="173486" y="98553"/>
                    <a:pt x="143350" y="139278"/>
                    <a:pt x="139278" y="221541"/>
                  </a:cubicBezTo>
                  <a:lnTo>
                    <a:pt x="314393" y="221541"/>
                  </a:lnTo>
                  <a:lnTo>
                    <a:pt x="314393" y="209324"/>
                  </a:lnTo>
                  <a:cubicBezTo>
                    <a:pt x="314393" y="175930"/>
                    <a:pt x="307063" y="149052"/>
                    <a:pt x="293216" y="128689"/>
                  </a:cubicBezTo>
                  <a:cubicBezTo>
                    <a:pt x="279370" y="109142"/>
                    <a:pt x="257379" y="98553"/>
                    <a:pt x="228057" y="98553"/>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32;p6"/>
            <p:cNvSpPr/>
            <p:nvPr/>
          </p:nvSpPr>
          <p:spPr>
            <a:xfrm>
              <a:off x="4594081" y="3519408"/>
              <a:ext cx="138463" cy="481363"/>
            </a:xfrm>
            <a:custGeom>
              <a:avLst/>
              <a:gdLst/>
              <a:ahLst/>
              <a:cxnLst/>
              <a:rect l="l" t="t" r="r" b="b"/>
              <a:pathLst>
                <a:path w="138463" h="481363" extrusionOk="0">
                  <a:moveTo>
                    <a:pt x="68417" y="0"/>
                  </a:moveTo>
                  <a:cubicBezTo>
                    <a:pt x="80634" y="0"/>
                    <a:pt x="92037" y="0"/>
                    <a:pt x="103440" y="815"/>
                  </a:cubicBezTo>
                  <a:cubicBezTo>
                    <a:pt x="114843" y="1629"/>
                    <a:pt x="126246" y="3258"/>
                    <a:pt x="137649" y="4887"/>
                  </a:cubicBezTo>
                  <a:lnTo>
                    <a:pt x="137649" y="134308"/>
                  </a:lnTo>
                  <a:lnTo>
                    <a:pt x="138463" y="139278"/>
                  </a:lnTo>
                  <a:lnTo>
                    <a:pt x="138463" y="476476"/>
                  </a:lnTo>
                  <a:cubicBezTo>
                    <a:pt x="127874" y="478105"/>
                    <a:pt x="116472" y="479734"/>
                    <a:pt x="105069" y="480549"/>
                  </a:cubicBezTo>
                  <a:cubicBezTo>
                    <a:pt x="93666" y="481363"/>
                    <a:pt x="81448" y="481363"/>
                    <a:pt x="70046" y="481363"/>
                  </a:cubicBezTo>
                  <a:cubicBezTo>
                    <a:pt x="57828" y="481363"/>
                    <a:pt x="46425" y="481363"/>
                    <a:pt x="35023" y="480549"/>
                  </a:cubicBezTo>
                  <a:cubicBezTo>
                    <a:pt x="23620" y="479734"/>
                    <a:pt x="12217" y="478920"/>
                    <a:pt x="814" y="476476"/>
                  </a:cubicBezTo>
                  <a:lnTo>
                    <a:pt x="814" y="380892"/>
                  </a:lnTo>
                  <a:lnTo>
                    <a:pt x="0" y="381181"/>
                  </a:lnTo>
                  <a:lnTo>
                    <a:pt x="0" y="4887"/>
                  </a:lnTo>
                  <a:cubicBezTo>
                    <a:pt x="10588" y="2443"/>
                    <a:pt x="21991" y="1629"/>
                    <a:pt x="33394" y="815"/>
                  </a:cubicBezTo>
                  <a:cubicBezTo>
                    <a:pt x="44797" y="0"/>
                    <a:pt x="57014" y="0"/>
                    <a:pt x="68417" y="0"/>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33;p6"/>
            <p:cNvSpPr/>
            <p:nvPr/>
          </p:nvSpPr>
          <p:spPr>
            <a:xfrm>
              <a:off x="6945511" y="3518592"/>
              <a:ext cx="137649" cy="479734"/>
            </a:xfrm>
            <a:custGeom>
              <a:avLst/>
              <a:gdLst/>
              <a:ahLst/>
              <a:cxnLst/>
              <a:rect l="l" t="t" r="r" b="b"/>
              <a:pathLst>
                <a:path w="137649" h="479734" extrusionOk="0">
                  <a:moveTo>
                    <a:pt x="68417" y="0"/>
                  </a:moveTo>
                  <a:cubicBezTo>
                    <a:pt x="80635" y="0"/>
                    <a:pt x="92037" y="0"/>
                    <a:pt x="103440" y="815"/>
                  </a:cubicBezTo>
                  <a:cubicBezTo>
                    <a:pt x="114843" y="1629"/>
                    <a:pt x="126246" y="3258"/>
                    <a:pt x="137649" y="4887"/>
                  </a:cubicBezTo>
                  <a:lnTo>
                    <a:pt x="137649" y="153938"/>
                  </a:lnTo>
                  <a:lnTo>
                    <a:pt x="137649" y="344529"/>
                  </a:lnTo>
                  <a:lnTo>
                    <a:pt x="137649" y="475662"/>
                  </a:lnTo>
                  <a:cubicBezTo>
                    <a:pt x="127060" y="477291"/>
                    <a:pt x="115658" y="478919"/>
                    <a:pt x="104255" y="478919"/>
                  </a:cubicBezTo>
                  <a:cubicBezTo>
                    <a:pt x="92852" y="479734"/>
                    <a:pt x="80635" y="479734"/>
                    <a:pt x="69232" y="479734"/>
                  </a:cubicBezTo>
                  <a:cubicBezTo>
                    <a:pt x="57014" y="479734"/>
                    <a:pt x="45611" y="479734"/>
                    <a:pt x="34209" y="478919"/>
                  </a:cubicBezTo>
                  <a:cubicBezTo>
                    <a:pt x="22806" y="478105"/>
                    <a:pt x="11403" y="477291"/>
                    <a:pt x="0" y="475662"/>
                  </a:cubicBezTo>
                  <a:lnTo>
                    <a:pt x="0" y="395842"/>
                  </a:lnTo>
                  <a:lnTo>
                    <a:pt x="0" y="195477"/>
                  </a:lnTo>
                  <a:lnTo>
                    <a:pt x="0" y="4887"/>
                  </a:lnTo>
                  <a:cubicBezTo>
                    <a:pt x="10589" y="2443"/>
                    <a:pt x="21991" y="1629"/>
                    <a:pt x="33394" y="815"/>
                  </a:cubicBezTo>
                  <a:cubicBezTo>
                    <a:pt x="44797" y="0"/>
                    <a:pt x="57014" y="0"/>
                    <a:pt x="68417" y="0"/>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34;p6"/>
            <p:cNvSpPr/>
            <p:nvPr/>
          </p:nvSpPr>
          <p:spPr>
            <a:xfrm>
              <a:off x="6945511" y="3322301"/>
              <a:ext cx="136834" cy="138463"/>
            </a:xfrm>
            <a:custGeom>
              <a:avLst/>
              <a:gdLst/>
              <a:ahLst/>
              <a:cxnLst/>
              <a:rect l="l" t="t" r="r" b="b"/>
              <a:pathLst>
                <a:path w="136834" h="138463" extrusionOk="0">
                  <a:moveTo>
                    <a:pt x="9774" y="13846"/>
                  </a:moveTo>
                  <a:cubicBezTo>
                    <a:pt x="23620" y="4887"/>
                    <a:pt x="43983" y="0"/>
                    <a:pt x="70046" y="0"/>
                  </a:cubicBezTo>
                  <a:cubicBezTo>
                    <a:pt x="85521" y="0"/>
                    <a:pt x="97739" y="1629"/>
                    <a:pt x="106698" y="4072"/>
                  </a:cubicBezTo>
                  <a:cubicBezTo>
                    <a:pt x="116472" y="6516"/>
                    <a:pt x="122988" y="10589"/>
                    <a:pt x="127060" y="13846"/>
                  </a:cubicBezTo>
                  <a:cubicBezTo>
                    <a:pt x="131133" y="17919"/>
                    <a:pt x="134391" y="25249"/>
                    <a:pt x="135205" y="35837"/>
                  </a:cubicBezTo>
                  <a:cubicBezTo>
                    <a:pt x="136020" y="46426"/>
                    <a:pt x="136834" y="57014"/>
                    <a:pt x="136834" y="68417"/>
                  </a:cubicBezTo>
                  <a:cubicBezTo>
                    <a:pt x="135205" y="104255"/>
                    <a:pt x="131133" y="123802"/>
                    <a:pt x="125432" y="127875"/>
                  </a:cubicBezTo>
                  <a:cubicBezTo>
                    <a:pt x="119730" y="131133"/>
                    <a:pt x="100997" y="135205"/>
                    <a:pt x="68417" y="138463"/>
                  </a:cubicBezTo>
                  <a:cubicBezTo>
                    <a:pt x="34209" y="136834"/>
                    <a:pt x="14661" y="131947"/>
                    <a:pt x="8959" y="122988"/>
                  </a:cubicBezTo>
                  <a:cubicBezTo>
                    <a:pt x="3258" y="114029"/>
                    <a:pt x="0" y="96110"/>
                    <a:pt x="0" y="69232"/>
                  </a:cubicBezTo>
                  <a:cubicBezTo>
                    <a:pt x="815" y="48869"/>
                    <a:pt x="4072" y="30136"/>
                    <a:pt x="9774" y="13846"/>
                  </a:cubicBezTo>
                  <a:close/>
                </a:path>
              </a:pathLst>
            </a:custGeom>
            <a:solidFill>
              <a:srgbClr val="EA8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5" name="Google Shape;35;p6"/>
          <p:cNvSpPr txBox="1"/>
          <p:nvPr/>
        </p:nvSpPr>
        <p:spPr>
          <a:xfrm>
            <a:off x="615950" y="6345238"/>
            <a:ext cx="270000" cy="307094"/>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fld id="{00000000-1234-1234-1234-123412341234}" type="slidenum">
              <a:rPr lang="nl-NL" sz="900" b="1" u="none">
                <a:solidFill>
                  <a:schemeClr val="accent1"/>
                </a:solidFill>
                <a:latin typeface="Arial"/>
                <a:ea typeface="Arial"/>
                <a:cs typeface="Arial"/>
                <a:sym typeface="Arial"/>
              </a:rPr>
              <a:t>‹nr.›</a:t>
            </a:fld>
            <a:endParaRPr sz="800" b="1" u="none">
              <a:solidFill>
                <a:schemeClr val="accent1"/>
              </a:solidFill>
              <a:latin typeface="Arial"/>
              <a:ea typeface="Arial"/>
              <a:cs typeface="Arial"/>
              <a:sym typeface="Arial"/>
            </a:endParaRPr>
          </a:p>
        </p:txBody>
      </p:sp>
      <p:sp>
        <p:nvSpPr>
          <p:cNvPr id="36" name="Google Shape;36;p6"/>
          <p:cNvSpPr txBox="1">
            <a:spLocks noGrp="1"/>
          </p:cNvSpPr>
          <p:nvPr>
            <p:ph type="title"/>
          </p:nvPr>
        </p:nvSpPr>
        <p:spPr>
          <a:xfrm>
            <a:off x="615950" y="609600"/>
            <a:ext cx="10952162" cy="481013"/>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transition spd="slow">
    <p:wip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03">
          <p15:clr>
            <a:srgbClr val="A4A3A4"/>
          </p15:clr>
        </p15:guide>
        <p15:guide id="2" pos="388">
          <p15:clr>
            <a:srgbClr val="A4A3A4"/>
          </p15:clr>
        </p15:guide>
        <p15:guide id="3" orient="horz" pos="384">
          <p15:clr>
            <a:srgbClr val="A4A3A4"/>
          </p15:clr>
        </p15:guide>
        <p15:guide id="4" orient="horz" pos="687">
          <p15:clr>
            <a:srgbClr val="A4A3A4"/>
          </p15:clr>
        </p15:guide>
        <p15:guide id="5" pos="7680">
          <p15:clr>
            <a:srgbClr val="F26B43"/>
          </p15:clr>
        </p15:guide>
        <p15:guide id="6" orient="horz" pos="4320">
          <p15:clr>
            <a:srgbClr val="F26B43"/>
          </p15:clr>
        </p15:guide>
        <p15:guide id="7">
          <p15:clr>
            <a:srgbClr val="F26B43"/>
          </p15:clr>
        </p15:guide>
        <p15:guide id="8" orient="horz">
          <p15:clr>
            <a:srgbClr val="F26B43"/>
          </p15:clr>
        </p15:guide>
        <p15:guide id="9" orient="horz" pos="3929">
          <p15:clr>
            <a:srgbClr val="A4A3A4"/>
          </p15:clr>
        </p15:guide>
        <p15:guide id="10" pos="7287">
          <p15:clr>
            <a:srgbClr val="A4A3A4"/>
          </p15:clr>
        </p15:guide>
        <p15:guide id="11" orient="horz" pos="4190">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
          <p:cNvSpPr txBox="1">
            <a:spLocks noGrp="1"/>
          </p:cNvSpPr>
          <p:nvPr>
            <p:ph type="title"/>
          </p:nvPr>
        </p:nvSpPr>
        <p:spPr>
          <a:xfrm>
            <a:off x="0" y="-396913"/>
            <a:ext cx="1532164" cy="290286"/>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accent1"/>
              </a:buClr>
              <a:buSzPts val="1600"/>
              <a:buFont typeface="Arial"/>
              <a:buNone/>
            </a:pPr>
            <a:r>
              <a:rPr lang="nl-NL"/>
              <a:t>Logo animatie</a:t>
            </a:r>
            <a:endParaRPr/>
          </a:p>
        </p:txBody>
      </p:sp>
      <p:sp>
        <p:nvSpPr>
          <p:cNvPr id="270" name="Google Shape;270;p1"/>
          <p:cNvSpPr txBox="1">
            <a:spLocks noGrp="1"/>
          </p:cNvSpPr>
          <p:nvPr>
            <p:ph type="ftr" idx="4294967295"/>
          </p:nvPr>
        </p:nvSpPr>
        <p:spPr>
          <a:xfrm>
            <a:off x="0" y="7043738"/>
            <a:ext cx="5375275" cy="1444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nl-NL"/>
              <a:t>Template-set Protestantse Kerk</a:t>
            </a:r>
            <a:endParaRPr/>
          </a:p>
        </p:txBody>
      </p:sp>
      <p:pic>
        <p:nvPicPr>
          <p:cNvPr id="271" name="Google Shape;271;p1"/>
          <p:cNvPicPr preferRelativeResize="0"/>
          <p:nvPr/>
        </p:nvPicPr>
        <p:blipFill>
          <a:blip r:embed="rId3">
            <a:alphaModFix/>
          </a:blip>
          <a:stretch>
            <a:fillRect/>
          </a:stretch>
        </p:blipFill>
        <p:spPr>
          <a:xfrm>
            <a:off x="152400" y="152400"/>
            <a:ext cx="11651610" cy="65540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g251e941a525_0_0"/>
          <p:cNvPicPr preferRelativeResize="0">
            <a:picLocks noGrp="1"/>
          </p:cNvPicPr>
          <p:nvPr>
            <p:ph type="pic" idx="2"/>
          </p:nvPr>
        </p:nvPicPr>
        <p:blipFill rotWithShape="1">
          <a:blip r:embed="rId3">
            <a:alphaModFix/>
          </a:blip>
          <a:srcRect t="11561" b="11568"/>
          <a:stretch/>
        </p:blipFill>
        <p:spPr>
          <a:xfrm>
            <a:off x="616000" y="619538"/>
            <a:ext cx="10952161" cy="5615431"/>
          </a:xfrm>
          <a:prstGeom prst="rect">
            <a:avLst/>
          </a:prstGeom>
          <a:solidFill>
            <a:srgbClr val="F2F2F2"/>
          </a:solidFill>
          <a:ln>
            <a:noFill/>
          </a:ln>
        </p:spPr>
      </p:pic>
      <p:sp>
        <p:nvSpPr>
          <p:cNvPr id="351" name="Google Shape;351;g251e941a525_0_0"/>
          <p:cNvSpPr txBox="1">
            <a:spLocks noGrp="1"/>
          </p:cNvSpPr>
          <p:nvPr>
            <p:ph type="body" idx="1"/>
          </p:nvPr>
        </p:nvSpPr>
        <p:spPr>
          <a:xfrm>
            <a:off x="1221581" y="4622800"/>
            <a:ext cx="9741000" cy="1003200"/>
          </a:xfrm>
          <a:prstGeom prst="rect">
            <a:avLst/>
          </a:prstGeom>
          <a:solidFill>
            <a:schemeClr val="accent1"/>
          </a:solid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3000"/>
              <a:buFont typeface="Arial"/>
              <a:buNone/>
            </a:pPr>
            <a:r>
              <a:rPr lang="nl-NL" sz="2600"/>
              <a:t>Met jouw steun kan FPT kinderen en jongeren een veilige plek </a:t>
            </a:r>
            <a:endParaRPr sz="2600"/>
          </a:p>
          <a:p>
            <a:pPr marL="0" lvl="0" indent="0" algn="ctr" rtl="0">
              <a:lnSpc>
                <a:spcPct val="100000"/>
              </a:lnSpc>
              <a:spcBef>
                <a:spcPts val="0"/>
              </a:spcBef>
              <a:spcAft>
                <a:spcPts val="0"/>
              </a:spcAft>
              <a:buSzPts val="3000"/>
              <a:buFont typeface="Arial"/>
              <a:buNone/>
            </a:pPr>
            <a:r>
              <a:rPr lang="nl-NL" sz="2600"/>
              <a:t>en toekomstperspectief bieden.</a:t>
            </a:r>
            <a:endParaRPr sz="2600"/>
          </a:p>
        </p:txBody>
      </p:sp>
      <p:sp>
        <p:nvSpPr>
          <p:cNvPr id="352" name="Google Shape;352;g251e941a525_0_0"/>
          <p:cNvSpPr txBox="1">
            <a:spLocks noGrp="1"/>
          </p:cNvSpPr>
          <p:nvPr>
            <p:ph type="title"/>
          </p:nvPr>
        </p:nvSpPr>
        <p:spPr>
          <a:xfrm>
            <a:off x="0" y="-370752"/>
            <a:ext cx="2940000" cy="221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r>
              <a:rPr lang="nl-NL"/>
              <a:t>Tekst + afbeelding (L)</a:t>
            </a:r>
            <a:endParaRPr/>
          </a:p>
        </p:txBody>
      </p:sp>
      <p:sp>
        <p:nvSpPr>
          <p:cNvPr id="353" name="Google Shape;353;g251e941a525_0_0"/>
          <p:cNvSpPr txBox="1">
            <a:spLocks noGrp="1"/>
          </p:cNvSpPr>
          <p:nvPr>
            <p:ph type="dt" idx="10"/>
          </p:nvPr>
        </p:nvSpPr>
        <p:spPr>
          <a:xfrm>
            <a:off x="9278694" y="7290437"/>
            <a:ext cx="2913300" cy="144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nl-NL"/>
              <a:t>6 februari 2023</a:t>
            </a:r>
            <a:endParaRPr/>
          </a:p>
        </p:txBody>
      </p:sp>
      <p:sp>
        <p:nvSpPr>
          <p:cNvPr id="354" name="Google Shape;354;g251e941a525_0_0"/>
          <p:cNvSpPr txBox="1">
            <a:spLocks noGrp="1"/>
          </p:cNvSpPr>
          <p:nvPr>
            <p:ph type="ftr" idx="11"/>
          </p:nvPr>
        </p:nvSpPr>
        <p:spPr>
          <a:xfrm>
            <a:off x="0" y="7290437"/>
            <a:ext cx="5376000" cy="144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nl-NL"/>
              <a:t>Template-set Protestantse Kerk</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251e27c679b_1_54"/>
          <p:cNvSpPr txBox="1">
            <a:spLocks noGrp="1"/>
          </p:cNvSpPr>
          <p:nvPr>
            <p:ph type="body" idx="1"/>
          </p:nvPr>
        </p:nvSpPr>
        <p:spPr>
          <a:xfrm>
            <a:off x="615949" y="4535814"/>
            <a:ext cx="10952100" cy="1700700"/>
          </a:xfrm>
          <a:prstGeom prst="rect">
            <a:avLst/>
          </a:prstGeom>
        </p:spPr>
        <p:txBody>
          <a:bodyPr spcFirstLastPara="1" wrap="square" lIns="360000" tIns="180000" rIns="288000" bIns="0" anchor="t" anchorCtr="0">
            <a:noAutofit/>
          </a:bodyPr>
          <a:lstStyle/>
          <a:p>
            <a:pPr marL="0" lvl="0" indent="0" algn="l" rtl="0">
              <a:spcBef>
                <a:spcPts val="0"/>
              </a:spcBef>
              <a:spcAft>
                <a:spcPts val="0"/>
              </a:spcAft>
              <a:buNone/>
            </a:pPr>
            <a:endParaRPr/>
          </a:p>
        </p:txBody>
      </p:sp>
      <p:sp>
        <p:nvSpPr>
          <p:cNvPr id="361" name="Google Shape;361;g251e27c679b_1_54"/>
          <p:cNvSpPr txBox="1">
            <a:spLocks noGrp="1"/>
          </p:cNvSpPr>
          <p:nvPr>
            <p:ph type="title"/>
          </p:nvPr>
        </p:nvSpPr>
        <p:spPr>
          <a:xfrm>
            <a:off x="0" y="-370752"/>
            <a:ext cx="2940000" cy="2217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362" name="Google Shape;362;g251e27c679b_1_54"/>
          <p:cNvSpPr>
            <a:spLocks noGrp="1"/>
          </p:cNvSpPr>
          <p:nvPr>
            <p:ph type="pic" idx="2"/>
          </p:nvPr>
        </p:nvSpPr>
        <p:spPr>
          <a:xfrm>
            <a:off x="615949" y="609598"/>
            <a:ext cx="5386200" cy="3744000"/>
          </a:xfrm>
          <a:prstGeom prst="rect">
            <a:avLst/>
          </a:prstGeom>
        </p:spPr>
        <p:txBody>
          <a:bodyPr/>
          <a:lstStyle/>
          <a:p>
            <a:endParaRPr lang="nl-NL"/>
          </a:p>
        </p:txBody>
      </p:sp>
      <p:sp>
        <p:nvSpPr>
          <p:cNvPr id="363" name="Google Shape;363;g251e27c679b_1_54"/>
          <p:cNvSpPr>
            <a:spLocks noGrp="1"/>
          </p:cNvSpPr>
          <p:nvPr>
            <p:ph type="pic" idx="3"/>
          </p:nvPr>
        </p:nvSpPr>
        <p:spPr>
          <a:xfrm>
            <a:off x="6182031" y="609598"/>
            <a:ext cx="5386200" cy="3744000"/>
          </a:xfrm>
          <a:prstGeom prst="rect">
            <a:avLst/>
          </a:prstGeom>
        </p:spPr>
        <p:txBody>
          <a:bodyPr/>
          <a:lstStyle/>
          <a:p>
            <a:endParaRPr lang="nl-NL"/>
          </a:p>
        </p:txBody>
      </p:sp>
      <p:pic>
        <p:nvPicPr>
          <p:cNvPr id="364" name="Google Shape;364;g251e27c679b_1_54"/>
          <p:cNvPicPr preferRelativeResize="0"/>
          <p:nvPr/>
        </p:nvPicPr>
        <p:blipFill>
          <a:blip r:embed="rId3">
            <a:alphaModFix/>
          </a:blip>
          <a:stretch>
            <a:fillRect/>
          </a:stretch>
        </p:blipFill>
        <p:spPr>
          <a:xfrm>
            <a:off x="0" y="434"/>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3"/>
          <p:cNvPicPr preferRelativeResize="0">
            <a:picLocks noGrp="1"/>
          </p:cNvPicPr>
          <p:nvPr>
            <p:ph type="pic" idx="2"/>
          </p:nvPr>
        </p:nvPicPr>
        <p:blipFill rotWithShape="1">
          <a:blip r:embed="rId3">
            <a:alphaModFix/>
          </a:blip>
          <a:srcRect t="11490" b="11497"/>
          <a:stretch/>
        </p:blipFill>
        <p:spPr>
          <a:xfrm>
            <a:off x="615950" y="609600"/>
            <a:ext cx="10952161" cy="5625936"/>
          </a:xfrm>
          <a:prstGeom prst="rect">
            <a:avLst/>
          </a:prstGeom>
          <a:solidFill>
            <a:srgbClr val="F2F2F2"/>
          </a:solidFill>
          <a:ln>
            <a:noFill/>
          </a:ln>
        </p:spPr>
      </p:pic>
      <p:sp>
        <p:nvSpPr>
          <p:cNvPr id="277" name="Google Shape;277;p3"/>
          <p:cNvSpPr txBox="1">
            <a:spLocks noGrp="1"/>
          </p:cNvSpPr>
          <p:nvPr>
            <p:ph type="body" idx="1"/>
          </p:nvPr>
        </p:nvSpPr>
        <p:spPr>
          <a:xfrm>
            <a:off x="1221581" y="4622800"/>
            <a:ext cx="9740900" cy="1003300"/>
          </a:xfrm>
          <a:prstGeom prst="rect">
            <a:avLst/>
          </a:prstGeom>
          <a:solidFill>
            <a:schemeClr val="accent1"/>
          </a:solidFill>
          <a:ln>
            <a:noFill/>
          </a:ln>
        </p:spPr>
        <p:txBody>
          <a:bodyPr spcFirstLastPara="1" wrap="square" lIns="0" tIns="0" rIns="0" bIns="0" anchor="ctr" anchorCtr="0">
            <a:noAutofit/>
          </a:bodyPr>
          <a:lstStyle/>
          <a:p>
            <a:pPr marL="0" lvl="0" indent="0" algn="ctr" rtl="0">
              <a:lnSpc>
                <a:spcPct val="128000"/>
              </a:lnSpc>
              <a:spcBef>
                <a:spcPts val="0"/>
              </a:spcBef>
              <a:spcAft>
                <a:spcPts val="0"/>
              </a:spcAft>
              <a:buSzPts val="3000"/>
              <a:buFont typeface="Arial"/>
              <a:buNone/>
            </a:pPr>
            <a:r>
              <a:rPr lang="nl-NL" sz="2600"/>
              <a:t>In Colombia groeien veel kinderen op in achterstandswijken.</a:t>
            </a:r>
            <a:endParaRPr sz="2600"/>
          </a:p>
        </p:txBody>
      </p:sp>
      <p:sp>
        <p:nvSpPr>
          <p:cNvPr id="278" name="Google Shape;278;p3"/>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r>
              <a:rPr lang="nl-NL"/>
              <a:t>Tekst + afbeelding (L)</a:t>
            </a:r>
            <a:endParaRPr/>
          </a:p>
        </p:txBody>
      </p:sp>
      <p:sp>
        <p:nvSpPr>
          <p:cNvPr id="279" name="Google Shape;279;p3"/>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nl-NL"/>
              <a:t>6 februari 2023</a:t>
            </a:r>
            <a:endParaRPr/>
          </a:p>
        </p:txBody>
      </p:sp>
      <p:sp>
        <p:nvSpPr>
          <p:cNvPr id="280" name="Google Shape;280;p3"/>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nl-NL"/>
              <a:t>Template-set Protestantse Kerk</a:t>
            </a:r>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4"/>
          <p:cNvPicPr preferRelativeResize="0">
            <a:picLocks noGrp="1"/>
          </p:cNvPicPr>
          <p:nvPr>
            <p:ph type="pic" idx="2"/>
          </p:nvPr>
        </p:nvPicPr>
        <p:blipFill rotWithShape="1">
          <a:blip r:embed="rId3">
            <a:alphaModFix/>
          </a:blip>
          <a:srcRect l="7352" r="7352"/>
          <a:stretch/>
        </p:blipFill>
        <p:spPr>
          <a:xfrm>
            <a:off x="615950" y="609600"/>
            <a:ext cx="7194552" cy="5625936"/>
          </a:xfrm>
          <a:prstGeom prst="rect">
            <a:avLst/>
          </a:prstGeom>
          <a:solidFill>
            <a:srgbClr val="F2F2F2"/>
          </a:solidFill>
          <a:ln>
            <a:noFill/>
          </a:ln>
        </p:spPr>
      </p:pic>
      <p:sp>
        <p:nvSpPr>
          <p:cNvPr id="286" name="Google Shape;286;p4"/>
          <p:cNvSpPr txBox="1">
            <a:spLocks noGrp="1"/>
          </p:cNvSpPr>
          <p:nvPr>
            <p:ph type="body" idx="1"/>
          </p:nvPr>
        </p:nvSpPr>
        <p:spPr>
          <a:xfrm>
            <a:off x="7810499" y="609600"/>
            <a:ext cx="3757614" cy="5626800"/>
          </a:xfrm>
          <a:prstGeom prst="rect">
            <a:avLst/>
          </a:prstGeom>
          <a:solidFill>
            <a:schemeClr val="accent1"/>
          </a:solidFill>
          <a:ln>
            <a:noFill/>
          </a:ln>
        </p:spPr>
        <p:txBody>
          <a:bodyPr spcFirstLastPara="1" wrap="square" lIns="360000" tIns="612000" rIns="288000" bIns="0" anchor="t" anchorCtr="0">
            <a:noAutofit/>
          </a:bodyPr>
          <a:lstStyle/>
          <a:p>
            <a:pPr marL="0" lvl="0" indent="0" algn="l" rtl="0">
              <a:lnSpc>
                <a:spcPct val="100000"/>
              </a:lnSpc>
              <a:spcBef>
                <a:spcPts val="0"/>
              </a:spcBef>
              <a:spcAft>
                <a:spcPts val="0"/>
              </a:spcAft>
              <a:buSzPts val="2600"/>
              <a:buFont typeface="Arial"/>
              <a:buNone/>
            </a:pPr>
            <a:r>
              <a:rPr lang="nl-NL"/>
              <a:t>Veel kinderen en jongeren moeten hun ouders helpen om het gezinsinkomen aan te vullen. Daardoor stoppen zij vaak vroegtijdig met school.</a:t>
            </a:r>
            <a:endParaRPr/>
          </a:p>
          <a:p>
            <a:pPr marL="0" lvl="0" indent="0" algn="l" rtl="0">
              <a:lnSpc>
                <a:spcPct val="100000"/>
              </a:lnSpc>
              <a:spcBef>
                <a:spcPts val="0"/>
              </a:spcBef>
              <a:spcAft>
                <a:spcPts val="0"/>
              </a:spcAft>
              <a:buSzPts val="2600"/>
              <a:buFont typeface="Arial"/>
              <a:buNone/>
            </a:pPr>
            <a:endParaRPr/>
          </a:p>
        </p:txBody>
      </p:sp>
      <p:sp>
        <p:nvSpPr>
          <p:cNvPr id="287" name="Google Shape;287;p4"/>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r>
              <a:rPr lang="nl-NL"/>
              <a:t>Tekst + afbeelding (M)</a:t>
            </a:r>
            <a:endParaRPr/>
          </a:p>
        </p:txBody>
      </p:sp>
      <p:sp>
        <p:nvSpPr>
          <p:cNvPr id="288" name="Google Shape;288;p4"/>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nl-NL"/>
              <a:t>6 februari 2023</a:t>
            </a:r>
            <a:endParaRPr/>
          </a:p>
        </p:txBody>
      </p:sp>
      <p:sp>
        <p:nvSpPr>
          <p:cNvPr id="289" name="Google Shape;289;p4"/>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nl-NL"/>
              <a:t>Template-set Protestantse Kerk</a:t>
            </a:r>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g251e27c679b_1_9"/>
          <p:cNvPicPr preferRelativeResize="0">
            <a:picLocks noGrp="1"/>
          </p:cNvPicPr>
          <p:nvPr>
            <p:ph type="pic" idx="2"/>
          </p:nvPr>
        </p:nvPicPr>
        <p:blipFill rotWithShape="1">
          <a:blip r:embed="rId3">
            <a:alphaModFix/>
          </a:blip>
          <a:srcRect t="11513" b="11521"/>
          <a:stretch/>
        </p:blipFill>
        <p:spPr>
          <a:xfrm>
            <a:off x="615950" y="609600"/>
            <a:ext cx="10952161" cy="5622432"/>
          </a:xfrm>
          <a:prstGeom prst="rect">
            <a:avLst/>
          </a:prstGeom>
          <a:solidFill>
            <a:srgbClr val="F2F2F2"/>
          </a:solidFill>
          <a:ln>
            <a:noFill/>
          </a:ln>
        </p:spPr>
      </p:pic>
      <p:sp>
        <p:nvSpPr>
          <p:cNvPr id="295" name="Google Shape;295;g251e27c679b_1_9"/>
          <p:cNvSpPr txBox="1">
            <a:spLocks noGrp="1"/>
          </p:cNvSpPr>
          <p:nvPr>
            <p:ph type="body" idx="1"/>
          </p:nvPr>
        </p:nvSpPr>
        <p:spPr>
          <a:xfrm>
            <a:off x="1221581" y="4622800"/>
            <a:ext cx="9741000" cy="1003200"/>
          </a:xfrm>
          <a:prstGeom prst="rect">
            <a:avLst/>
          </a:prstGeom>
          <a:solidFill>
            <a:schemeClr val="accent1"/>
          </a:solidFill>
          <a:ln>
            <a:noFill/>
          </a:ln>
        </p:spPr>
        <p:txBody>
          <a:bodyPr spcFirstLastPara="1" wrap="square" lIns="0" tIns="0" rIns="0" bIns="0" anchor="ctr" anchorCtr="0">
            <a:noAutofit/>
          </a:bodyPr>
          <a:lstStyle/>
          <a:p>
            <a:pPr marL="0" lvl="0" indent="0" algn="ctr" rtl="0">
              <a:lnSpc>
                <a:spcPct val="128000"/>
              </a:lnSpc>
              <a:spcBef>
                <a:spcPts val="0"/>
              </a:spcBef>
              <a:spcAft>
                <a:spcPts val="0"/>
              </a:spcAft>
              <a:buSzPts val="3000"/>
              <a:buFont typeface="Arial"/>
              <a:buNone/>
            </a:pPr>
            <a:r>
              <a:rPr lang="nl-NL" sz="2600"/>
              <a:t>Ook lopen zij de kans in de criminaliteit te belanden.</a:t>
            </a:r>
            <a:endParaRPr sz="2600"/>
          </a:p>
        </p:txBody>
      </p:sp>
      <p:sp>
        <p:nvSpPr>
          <p:cNvPr id="296" name="Google Shape;296;g251e27c679b_1_9"/>
          <p:cNvSpPr txBox="1">
            <a:spLocks noGrp="1"/>
          </p:cNvSpPr>
          <p:nvPr>
            <p:ph type="title"/>
          </p:nvPr>
        </p:nvSpPr>
        <p:spPr>
          <a:xfrm>
            <a:off x="0" y="-370752"/>
            <a:ext cx="2940000" cy="221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r>
              <a:rPr lang="nl-NL"/>
              <a:t>Tekst + afbeelding (L)</a:t>
            </a:r>
            <a:endParaRPr/>
          </a:p>
        </p:txBody>
      </p:sp>
      <p:sp>
        <p:nvSpPr>
          <p:cNvPr id="297" name="Google Shape;297;g251e27c679b_1_9"/>
          <p:cNvSpPr txBox="1">
            <a:spLocks noGrp="1"/>
          </p:cNvSpPr>
          <p:nvPr>
            <p:ph type="dt" idx="10"/>
          </p:nvPr>
        </p:nvSpPr>
        <p:spPr>
          <a:xfrm>
            <a:off x="9278694" y="7290437"/>
            <a:ext cx="2913300" cy="144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nl-NL"/>
              <a:t>6 februari 2023</a:t>
            </a:r>
            <a:endParaRPr/>
          </a:p>
        </p:txBody>
      </p:sp>
      <p:sp>
        <p:nvSpPr>
          <p:cNvPr id="298" name="Google Shape;298;g251e27c679b_1_9"/>
          <p:cNvSpPr txBox="1">
            <a:spLocks noGrp="1"/>
          </p:cNvSpPr>
          <p:nvPr>
            <p:ph type="ftr" idx="11"/>
          </p:nvPr>
        </p:nvSpPr>
        <p:spPr>
          <a:xfrm>
            <a:off x="0" y="7290437"/>
            <a:ext cx="5376000" cy="144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nl-NL"/>
              <a:t>Template-set Protestantse Kerk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g251e27c679b_1_1"/>
          <p:cNvPicPr preferRelativeResize="0">
            <a:picLocks noGrp="1"/>
          </p:cNvPicPr>
          <p:nvPr>
            <p:ph type="pic" idx="2"/>
          </p:nvPr>
        </p:nvPicPr>
        <p:blipFill rotWithShape="1">
          <a:blip r:embed="rId3">
            <a:alphaModFix/>
          </a:blip>
          <a:srcRect l="7286" r="7286"/>
          <a:stretch/>
        </p:blipFill>
        <p:spPr>
          <a:xfrm>
            <a:off x="615950" y="609600"/>
            <a:ext cx="7194552" cy="5617180"/>
          </a:xfrm>
          <a:prstGeom prst="rect">
            <a:avLst/>
          </a:prstGeom>
          <a:solidFill>
            <a:srgbClr val="F2F2F2"/>
          </a:solidFill>
          <a:ln>
            <a:noFill/>
          </a:ln>
        </p:spPr>
      </p:pic>
      <p:sp>
        <p:nvSpPr>
          <p:cNvPr id="304" name="Google Shape;304;g251e27c679b_1_1"/>
          <p:cNvSpPr txBox="1">
            <a:spLocks noGrp="1"/>
          </p:cNvSpPr>
          <p:nvPr>
            <p:ph type="body" idx="1"/>
          </p:nvPr>
        </p:nvSpPr>
        <p:spPr>
          <a:xfrm>
            <a:off x="7810499" y="609600"/>
            <a:ext cx="3757500" cy="5626800"/>
          </a:xfrm>
          <a:prstGeom prst="rect">
            <a:avLst/>
          </a:prstGeom>
          <a:solidFill>
            <a:schemeClr val="accent1"/>
          </a:solidFill>
          <a:ln>
            <a:noFill/>
          </a:ln>
        </p:spPr>
        <p:txBody>
          <a:bodyPr spcFirstLastPara="1" wrap="square" lIns="360000" tIns="612000" rIns="288000" bIns="0" anchor="t" anchorCtr="0">
            <a:noAutofit/>
          </a:bodyPr>
          <a:lstStyle/>
          <a:p>
            <a:pPr marL="0" lvl="0" indent="0" algn="l" rtl="0">
              <a:lnSpc>
                <a:spcPct val="100000"/>
              </a:lnSpc>
              <a:spcBef>
                <a:spcPts val="0"/>
              </a:spcBef>
              <a:spcAft>
                <a:spcPts val="0"/>
              </a:spcAft>
              <a:buSzPts val="2600"/>
              <a:buFont typeface="Arial"/>
              <a:buNone/>
            </a:pPr>
            <a:r>
              <a:rPr lang="nl-NL"/>
              <a:t>FPT, partnerorganisatie van Kerk in Actie, biedt deze kinderen een liefdevolle en veilige plek, waar ze gezien en gehoord worden.</a:t>
            </a:r>
            <a:endParaRPr/>
          </a:p>
          <a:p>
            <a:pPr marL="0" lvl="0" indent="0" algn="l" rtl="0">
              <a:lnSpc>
                <a:spcPct val="115000"/>
              </a:lnSpc>
              <a:spcBef>
                <a:spcPts val="0"/>
              </a:spcBef>
              <a:spcAft>
                <a:spcPts val="0"/>
              </a:spcAft>
              <a:buClr>
                <a:schemeClr val="dk1"/>
              </a:buClr>
              <a:buSzPts val="1100"/>
              <a:buFont typeface="Arial"/>
              <a:buNone/>
            </a:pPr>
            <a:endParaRPr sz="1050" strike="sngStrike">
              <a:solidFill>
                <a:srgbClr val="4A5155"/>
              </a:solidFill>
              <a:highlight>
                <a:srgbClr val="282828"/>
              </a:highlight>
            </a:endParaRPr>
          </a:p>
          <a:p>
            <a:pPr marL="0" lvl="0" indent="0" algn="l" rtl="0">
              <a:lnSpc>
                <a:spcPct val="100000"/>
              </a:lnSpc>
              <a:spcBef>
                <a:spcPts val="0"/>
              </a:spcBef>
              <a:spcAft>
                <a:spcPts val="0"/>
              </a:spcAft>
              <a:buSzPts val="2600"/>
              <a:buFont typeface="Arial"/>
              <a:buNone/>
            </a:pPr>
            <a:endParaRPr/>
          </a:p>
        </p:txBody>
      </p:sp>
      <p:sp>
        <p:nvSpPr>
          <p:cNvPr id="305" name="Google Shape;305;g251e27c679b_1_1"/>
          <p:cNvSpPr txBox="1">
            <a:spLocks noGrp="1"/>
          </p:cNvSpPr>
          <p:nvPr>
            <p:ph type="title"/>
          </p:nvPr>
        </p:nvSpPr>
        <p:spPr>
          <a:xfrm>
            <a:off x="0" y="-370752"/>
            <a:ext cx="2940000" cy="221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r>
              <a:rPr lang="nl-NL"/>
              <a:t>Tekst + afbeelding (M)</a:t>
            </a:r>
            <a:endParaRPr/>
          </a:p>
        </p:txBody>
      </p:sp>
      <p:sp>
        <p:nvSpPr>
          <p:cNvPr id="306" name="Google Shape;306;g251e27c679b_1_1"/>
          <p:cNvSpPr txBox="1">
            <a:spLocks noGrp="1"/>
          </p:cNvSpPr>
          <p:nvPr>
            <p:ph type="dt" idx="10"/>
          </p:nvPr>
        </p:nvSpPr>
        <p:spPr>
          <a:xfrm>
            <a:off x="9278694" y="7290437"/>
            <a:ext cx="2913300" cy="144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nl-NL"/>
              <a:t>6 februari 2023</a:t>
            </a:r>
            <a:endParaRPr/>
          </a:p>
        </p:txBody>
      </p:sp>
      <p:sp>
        <p:nvSpPr>
          <p:cNvPr id="307" name="Google Shape;307;g251e27c679b_1_1"/>
          <p:cNvSpPr txBox="1">
            <a:spLocks noGrp="1"/>
          </p:cNvSpPr>
          <p:nvPr>
            <p:ph type="ftr" idx="11"/>
          </p:nvPr>
        </p:nvSpPr>
        <p:spPr>
          <a:xfrm>
            <a:off x="0" y="7290437"/>
            <a:ext cx="5376000" cy="144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nl-NL"/>
              <a:t>Template-set Protestantse Kerk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
          <p:cNvSpPr txBox="1">
            <a:spLocks noGrp="1"/>
          </p:cNvSpPr>
          <p:nvPr>
            <p:ph type="body" idx="1"/>
          </p:nvPr>
        </p:nvSpPr>
        <p:spPr>
          <a:xfrm>
            <a:off x="615950" y="4838800"/>
            <a:ext cx="10952100" cy="1397700"/>
          </a:xfrm>
          <a:prstGeom prst="rect">
            <a:avLst/>
          </a:prstGeom>
          <a:solidFill>
            <a:schemeClr val="accent1"/>
          </a:solidFill>
          <a:ln>
            <a:noFill/>
          </a:ln>
        </p:spPr>
        <p:txBody>
          <a:bodyPr spcFirstLastPara="1" wrap="square" lIns="360000" tIns="180000" rIns="288000" bIns="0" anchor="t" anchorCtr="0">
            <a:noAutofit/>
          </a:bodyPr>
          <a:lstStyle/>
          <a:p>
            <a:pPr marL="0" lvl="0" indent="0" algn="ctr" rtl="0">
              <a:lnSpc>
                <a:spcPct val="100000"/>
              </a:lnSpc>
              <a:spcBef>
                <a:spcPts val="0"/>
              </a:spcBef>
              <a:spcAft>
                <a:spcPts val="0"/>
              </a:spcAft>
              <a:buSzPts val="2600"/>
              <a:buFont typeface="Arial"/>
              <a:buNone/>
            </a:pPr>
            <a:r>
              <a:rPr lang="nl-NL"/>
              <a:t>Via sport, spel en kunst ontdekken kinderen hun talenten en kunnen ze even onbezorgd kind </a:t>
            </a:r>
            <a:r>
              <a:rPr lang="nl-N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zijn</a:t>
            </a:r>
            <a:r>
              <a:rPr lang="nl-NL"/>
              <a:t>.</a:t>
            </a:r>
            <a:endParaRPr/>
          </a:p>
        </p:txBody>
      </p:sp>
      <p:sp>
        <p:nvSpPr>
          <p:cNvPr id="313" name="Google Shape;313;p5"/>
          <p:cNvSpPr txBox="1">
            <a:spLocks noGrp="1"/>
          </p:cNvSpPr>
          <p:nvPr>
            <p:ph type="title"/>
          </p:nvPr>
        </p:nvSpPr>
        <p:spPr>
          <a:xfrm>
            <a:off x="0" y="-370752"/>
            <a:ext cx="2940049" cy="2215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endParaRPr/>
          </a:p>
        </p:txBody>
      </p:sp>
      <p:sp>
        <p:nvSpPr>
          <p:cNvPr id="314" name="Google Shape;314;p5"/>
          <p:cNvSpPr txBox="1">
            <a:spLocks noGrp="1"/>
          </p:cNvSpPr>
          <p:nvPr>
            <p:ph type="dt" idx="10"/>
          </p:nvPr>
        </p:nvSpPr>
        <p:spPr>
          <a:xfrm>
            <a:off x="9278694" y="7290437"/>
            <a:ext cx="2913306" cy="144759"/>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nl-NL"/>
              <a:t>6 februari 2023</a:t>
            </a:r>
            <a:endParaRPr/>
          </a:p>
        </p:txBody>
      </p:sp>
      <p:sp>
        <p:nvSpPr>
          <p:cNvPr id="315" name="Google Shape;315;p5"/>
          <p:cNvSpPr txBox="1">
            <a:spLocks noGrp="1"/>
          </p:cNvSpPr>
          <p:nvPr>
            <p:ph type="ftr" idx="11"/>
          </p:nvPr>
        </p:nvSpPr>
        <p:spPr>
          <a:xfrm>
            <a:off x="0" y="7290437"/>
            <a:ext cx="5376001" cy="144759"/>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nl-NL"/>
              <a:t>Template-set Protestantse Kerk</a:t>
            </a:r>
            <a:endParaRPr/>
          </a:p>
        </p:txBody>
      </p:sp>
      <p:pic>
        <p:nvPicPr>
          <p:cNvPr id="316" name="Google Shape;316;p5"/>
          <p:cNvPicPr preferRelativeResize="0">
            <a:picLocks noGrp="1"/>
          </p:cNvPicPr>
          <p:nvPr>
            <p:ph type="pic" idx="2"/>
          </p:nvPr>
        </p:nvPicPr>
        <p:blipFill rotWithShape="1">
          <a:blip r:embed="rId3">
            <a:alphaModFix/>
          </a:blip>
          <a:srcRect l="1997" r="1987"/>
          <a:stretch/>
        </p:blipFill>
        <p:spPr>
          <a:xfrm>
            <a:off x="615949" y="609598"/>
            <a:ext cx="5386081" cy="3741669"/>
          </a:xfrm>
          <a:prstGeom prst="rect">
            <a:avLst/>
          </a:prstGeom>
          <a:solidFill>
            <a:srgbClr val="F2F2F2"/>
          </a:solidFill>
          <a:ln>
            <a:noFill/>
          </a:ln>
        </p:spPr>
      </p:pic>
      <p:pic>
        <p:nvPicPr>
          <p:cNvPr id="317" name="Google Shape;317;p5"/>
          <p:cNvPicPr preferRelativeResize="0">
            <a:picLocks noGrp="1"/>
          </p:cNvPicPr>
          <p:nvPr>
            <p:ph type="pic" idx="3"/>
          </p:nvPr>
        </p:nvPicPr>
        <p:blipFill rotWithShape="1">
          <a:blip r:embed="rId4">
            <a:alphaModFix/>
          </a:blip>
          <a:srcRect l="2005" r="2015"/>
          <a:stretch/>
        </p:blipFill>
        <p:spPr>
          <a:xfrm>
            <a:off x="6182031" y="609598"/>
            <a:ext cx="5386081" cy="3742833"/>
          </a:xfrm>
          <a:prstGeom prst="rect">
            <a:avLst/>
          </a:prstGeom>
          <a:solidFill>
            <a:srgbClr val="F2F2F2"/>
          </a:solidFill>
          <a:ln>
            <a:noFill/>
          </a:ln>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g251e27c679b_1_19"/>
          <p:cNvPicPr preferRelativeResize="0">
            <a:picLocks noGrp="1"/>
          </p:cNvPicPr>
          <p:nvPr>
            <p:ph type="pic" idx="2"/>
          </p:nvPr>
        </p:nvPicPr>
        <p:blipFill rotWithShape="1">
          <a:blip r:embed="rId3">
            <a:alphaModFix/>
          </a:blip>
          <a:srcRect t="11525" b="11533"/>
          <a:stretch/>
        </p:blipFill>
        <p:spPr>
          <a:xfrm>
            <a:off x="615950" y="609600"/>
            <a:ext cx="10952161" cy="5620680"/>
          </a:xfrm>
          <a:prstGeom prst="rect">
            <a:avLst/>
          </a:prstGeom>
          <a:solidFill>
            <a:srgbClr val="F2F2F2"/>
          </a:solidFill>
          <a:ln>
            <a:noFill/>
          </a:ln>
        </p:spPr>
      </p:pic>
      <p:sp>
        <p:nvSpPr>
          <p:cNvPr id="323" name="Google Shape;323;g251e27c679b_1_19"/>
          <p:cNvSpPr txBox="1">
            <a:spLocks noGrp="1"/>
          </p:cNvSpPr>
          <p:nvPr>
            <p:ph type="body" idx="1"/>
          </p:nvPr>
        </p:nvSpPr>
        <p:spPr>
          <a:xfrm>
            <a:off x="1221581" y="4622800"/>
            <a:ext cx="9741000" cy="1003200"/>
          </a:xfrm>
          <a:prstGeom prst="rect">
            <a:avLst/>
          </a:prstGeom>
          <a:solidFill>
            <a:schemeClr val="accent1"/>
          </a:solidFill>
          <a:ln>
            <a:noFill/>
          </a:ln>
        </p:spPr>
        <p:txBody>
          <a:bodyPr spcFirstLastPara="1" wrap="square" lIns="0" tIns="0" rIns="0" bIns="0" anchor="ctr" anchorCtr="0">
            <a:noAutofit/>
          </a:bodyPr>
          <a:lstStyle/>
          <a:p>
            <a:pPr marL="0" lvl="0" indent="0" algn="ctr" rtl="0">
              <a:lnSpc>
                <a:spcPct val="128000"/>
              </a:lnSpc>
              <a:spcBef>
                <a:spcPts val="0"/>
              </a:spcBef>
              <a:spcAft>
                <a:spcPts val="0"/>
              </a:spcAft>
              <a:buSzPts val="3000"/>
              <a:buFont typeface="Arial"/>
              <a:buNone/>
            </a:pPr>
            <a:r>
              <a:rPr lang="nl-NL" sz="2600"/>
              <a:t>Ook krijgen ze begeleiding om schooluitval te voorkomen.</a:t>
            </a:r>
            <a:endParaRPr sz="2600"/>
          </a:p>
        </p:txBody>
      </p:sp>
      <p:sp>
        <p:nvSpPr>
          <p:cNvPr id="324" name="Google Shape;324;g251e27c679b_1_19"/>
          <p:cNvSpPr txBox="1">
            <a:spLocks noGrp="1"/>
          </p:cNvSpPr>
          <p:nvPr>
            <p:ph type="title"/>
          </p:nvPr>
        </p:nvSpPr>
        <p:spPr>
          <a:xfrm>
            <a:off x="0" y="-370752"/>
            <a:ext cx="2940000" cy="221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r>
              <a:rPr lang="nl-NL"/>
              <a:t>Tekst + afbeelding (L)</a:t>
            </a:r>
            <a:endParaRPr/>
          </a:p>
        </p:txBody>
      </p:sp>
      <p:sp>
        <p:nvSpPr>
          <p:cNvPr id="325" name="Google Shape;325;g251e27c679b_1_19"/>
          <p:cNvSpPr txBox="1">
            <a:spLocks noGrp="1"/>
          </p:cNvSpPr>
          <p:nvPr>
            <p:ph type="dt" idx="10"/>
          </p:nvPr>
        </p:nvSpPr>
        <p:spPr>
          <a:xfrm>
            <a:off x="9278694" y="7290437"/>
            <a:ext cx="2913300" cy="144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nl-NL"/>
              <a:t>6 februari 2023</a:t>
            </a:r>
            <a:endParaRPr/>
          </a:p>
        </p:txBody>
      </p:sp>
      <p:sp>
        <p:nvSpPr>
          <p:cNvPr id="326" name="Google Shape;326;g251e27c679b_1_19"/>
          <p:cNvSpPr txBox="1">
            <a:spLocks noGrp="1"/>
          </p:cNvSpPr>
          <p:nvPr>
            <p:ph type="ftr" idx="11"/>
          </p:nvPr>
        </p:nvSpPr>
        <p:spPr>
          <a:xfrm>
            <a:off x="0" y="7290437"/>
            <a:ext cx="5376000" cy="144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nl-NL"/>
              <a:t>Template-set Protestantse Kerk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g251e27c679b_1_37"/>
          <p:cNvPicPr preferRelativeResize="0">
            <a:picLocks noGrp="1"/>
          </p:cNvPicPr>
          <p:nvPr>
            <p:ph type="pic" idx="2"/>
          </p:nvPr>
        </p:nvPicPr>
        <p:blipFill rotWithShape="1">
          <a:blip r:embed="rId3">
            <a:alphaModFix/>
          </a:blip>
          <a:srcRect t="11537" b="11545"/>
          <a:stretch/>
        </p:blipFill>
        <p:spPr>
          <a:xfrm>
            <a:off x="615950" y="609600"/>
            <a:ext cx="10952161" cy="5618928"/>
          </a:xfrm>
          <a:prstGeom prst="rect">
            <a:avLst/>
          </a:prstGeom>
          <a:solidFill>
            <a:srgbClr val="F2F2F2"/>
          </a:solidFill>
          <a:ln>
            <a:noFill/>
          </a:ln>
        </p:spPr>
      </p:pic>
      <p:sp>
        <p:nvSpPr>
          <p:cNvPr id="332" name="Google Shape;332;g251e27c679b_1_37"/>
          <p:cNvSpPr txBox="1">
            <a:spLocks noGrp="1"/>
          </p:cNvSpPr>
          <p:nvPr>
            <p:ph type="body" idx="1"/>
          </p:nvPr>
        </p:nvSpPr>
        <p:spPr>
          <a:xfrm>
            <a:off x="1221581" y="4622800"/>
            <a:ext cx="9741000" cy="1003200"/>
          </a:xfrm>
          <a:prstGeom prst="rect">
            <a:avLst/>
          </a:prstGeom>
          <a:solidFill>
            <a:schemeClr val="accent1"/>
          </a:solidFill>
          <a:ln>
            <a:noFill/>
          </a:ln>
        </p:spPr>
        <p:txBody>
          <a:bodyPr spcFirstLastPara="1" wrap="square" lIns="0" tIns="0" rIns="0" bIns="0" anchor="ctr" anchorCtr="0">
            <a:noAutofit/>
          </a:bodyPr>
          <a:lstStyle/>
          <a:p>
            <a:pPr marL="0" lvl="0" indent="0" algn="ctr" rtl="0">
              <a:lnSpc>
                <a:spcPct val="128000"/>
              </a:lnSpc>
              <a:spcBef>
                <a:spcPts val="0"/>
              </a:spcBef>
              <a:spcAft>
                <a:spcPts val="0"/>
              </a:spcAft>
              <a:buSzPts val="3000"/>
              <a:buFont typeface="Arial"/>
              <a:buNone/>
            </a:pPr>
            <a:r>
              <a:rPr lang="nl-NL" sz="2600"/>
              <a:t>Daarnaast leidt FPT jaarlijks 45 jongeren op tot kok.</a:t>
            </a:r>
            <a:endParaRPr sz="2600"/>
          </a:p>
        </p:txBody>
      </p:sp>
      <p:sp>
        <p:nvSpPr>
          <p:cNvPr id="333" name="Google Shape;333;g251e27c679b_1_37"/>
          <p:cNvSpPr txBox="1">
            <a:spLocks noGrp="1"/>
          </p:cNvSpPr>
          <p:nvPr>
            <p:ph type="title"/>
          </p:nvPr>
        </p:nvSpPr>
        <p:spPr>
          <a:xfrm>
            <a:off x="0" y="-370752"/>
            <a:ext cx="2940000" cy="221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r>
              <a:rPr lang="nl-NL"/>
              <a:t>Tekst + afbeelding (L)</a:t>
            </a:r>
            <a:endParaRPr/>
          </a:p>
        </p:txBody>
      </p:sp>
      <p:sp>
        <p:nvSpPr>
          <p:cNvPr id="334" name="Google Shape;334;g251e27c679b_1_37"/>
          <p:cNvSpPr txBox="1">
            <a:spLocks noGrp="1"/>
          </p:cNvSpPr>
          <p:nvPr>
            <p:ph type="dt" idx="10"/>
          </p:nvPr>
        </p:nvSpPr>
        <p:spPr>
          <a:xfrm>
            <a:off x="9278694" y="7290437"/>
            <a:ext cx="2913300" cy="144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nl-NL"/>
              <a:t>6 februari 2023</a:t>
            </a:r>
            <a:endParaRPr/>
          </a:p>
        </p:txBody>
      </p:sp>
      <p:sp>
        <p:nvSpPr>
          <p:cNvPr id="335" name="Google Shape;335;g251e27c679b_1_37"/>
          <p:cNvSpPr txBox="1">
            <a:spLocks noGrp="1"/>
          </p:cNvSpPr>
          <p:nvPr>
            <p:ph type="ftr" idx="11"/>
          </p:nvPr>
        </p:nvSpPr>
        <p:spPr>
          <a:xfrm>
            <a:off x="0" y="7290437"/>
            <a:ext cx="5376000" cy="144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nl-NL"/>
              <a:t>Template-set Protestantse Kerk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251e27c679b_1_45"/>
          <p:cNvSpPr txBox="1">
            <a:spLocks noGrp="1"/>
          </p:cNvSpPr>
          <p:nvPr>
            <p:ph type="body" idx="1"/>
          </p:nvPr>
        </p:nvSpPr>
        <p:spPr>
          <a:xfrm>
            <a:off x="615949" y="4535814"/>
            <a:ext cx="10952100" cy="1700700"/>
          </a:xfrm>
          <a:prstGeom prst="rect">
            <a:avLst/>
          </a:prstGeom>
          <a:solidFill>
            <a:schemeClr val="accent1"/>
          </a:solidFill>
          <a:ln>
            <a:noFill/>
          </a:ln>
        </p:spPr>
        <p:txBody>
          <a:bodyPr spcFirstLastPara="1" wrap="square" lIns="360000" tIns="180000" rIns="288000" bIns="0" anchor="t" anchorCtr="0">
            <a:noAutofit/>
          </a:bodyPr>
          <a:lstStyle/>
          <a:p>
            <a:pPr marL="0" lvl="0" indent="0" algn="ctr" rtl="0">
              <a:lnSpc>
                <a:spcPct val="100000"/>
              </a:lnSpc>
              <a:spcBef>
                <a:spcPts val="0"/>
              </a:spcBef>
              <a:spcAft>
                <a:spcPts val="0"/>
              </a:spcAft>
              <a:buSzPts val="2600"/>
              <a:buFont typeface="Arial"/>
              <a:buNone/>
            </a:pPr>
            <a:r>
              <a:rPr lang="nl-NL"/>
              <a:t>Op het dakterras van FPT verbouwen zij groenten en kruiden om in de keuken te gebruiken. Ook leren ze er tafel schikken, klanten bedienen en uitleg geven bij de gerechten die ze hebben gemaakt.</a:t>
            </a:r>
            <a:endParaRPr/>
          </a:p>
        </p:txBody>
      </p:sp>
      <p:sp>
        <p:nvSpPr>
          <p:cNvPr id="341" name="Google Shape;341;g251e27c679b_1_45"/>
          <p:cNvSpPr txBox="1">
            <a:spLocks noGrp="1"/>
          </p:cNvSpPr>
          <p:nvPr>
            <p:ph type="title"/>
          </p:nvPr>
        </p:nvSpPr>
        <p:spPr>
          <a:xfrm>
            <a:off x="0" y="-370752"/>
            <a:ext cx="2940000" cy="2217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1600"/>
              <a:buFont typeface="Arial"/>
              <a:buNone/>
            </a:pPr>
            <a:endParaRPr/>
          </a:p>
        </p:txBody>
      </p:sp>
      <p:sp>
        <p:nvSpPr>
          <p:cNvPr id="342" name="Google Shape;342;g251e27c679b_1_45"/>
          <p:cNvSpPr txBox="1">
            <a:spLocks noGrp="1"/>
          </p:cNvSpPr>
          <p:nvPr>
            <p:ph type="dt" idx="10"/>
          </p:nvPr>
        </p:nvSpPr>
        <p:spPr>
          <a:xfrm>
            <a:off x="9278694" y="7290437"/>
            <a:ext cx="2913300" cy="144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nl-NL"/>
              <a:t>6 februari 2023</a:t>
            </a:r>
            <a:endParaRPr/>
          </a:p>
        </p:txBody>
      </p:sp>
      <p:sp>
        <p:nvSpPr>
          <p:cNvPr id="343" name="Google Shape;343;g251e27c679b_1_45"/>
          <p:cNvSpPr txBox="1">
            <a:spLocks noGrp="1"/>
          </p:cNvSpPr>
          <p:nvPr>
            <p:ph type="ftr" idx="11"/>
          </p:nvPr>
        </p:nvSpPr>
        <p:spPr>
          <a:xfrm>
            <a:off x="0" y="7290437"/>
            <a:ext cx="5376000" cy="144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nl-NL"/>
              <a:t>Template-set Protestantse Kerk</a:t>
            </a:r>
            <a:endParaRPr/>
          </a:p>
        </p:txBody>
      </p:sp>
      <p:pic>
        <p:nvPicPr>
          <p:cNvPr id="344" name="Google Shape;344;g251e27c679b_1_45"/>
          <p:cNvPicPr preferRelativeResize="0">
            <a:picLocks noGrp="1"/>
          </p:cNvPicPr>
          <p:nvPr>
            <p:ph type="pic" idx="2"/>
          </p:nvPr>
        </p:nvPicPr>
        <p:blipFill rotWithShape="1">
          <a:blip r:embed="rId3">
            <a:alphaModFix/>
          </a:blip>
          <a:srcRect l="1978" r="1978"/>
          <a:stretch/>
        </p:blipFill>
        <p:spPr>
          <a:xfrm>
            <a:off x="615949" y="609598"/>
            <a:ext cx="5386081" cy="3740504"/>
          </a:xfrm>
          <a:prstGeom prst="rect">
            <a:avLst/>
          </a:prstGeom>
          <a:solidFill>
            <a:srgbClr val="F2F2F2"/>
          </a:solidFill>
          <a:ln>
            <a:noFill/>
          </a:ln>
        </p:spPr>
      </p:pic>
      <p:pic>
        <p:nvPicPr>
          <p:cNvPr id="345" name="Google Shape;345;g251e27c679b_1_45"/>
          <p:cNvPicPr preferRelativeResize="0">
            <a:picLocks noGrp="1"/>
          </p:cNvPicPr>
          <p:nvPr>
            <p:ph type="pic" idx="3"/>
          </p:nvPr>
        </p:nvPicPr>
        <p:blipFill rotWithShape="1">
          <a:blip r:embed="rId4">
            <a:alphaModFix/>
          </a:blip>
          <a:srcRect l="1997" r="1987"/>
          <a:stretch/>
        </p:blipFill>
        <p:spPr>
          <a:xfrm>
            <a:off x="6182031" y="609598"/>
            <a:ext cx="5386081" cy="3741669"/>
          </a:xfrm>
          <a:prstGeom prst="rect">
            <a:avLst/>
          </a:prstGeom>
          <a:solidFill>
            <a:srgbClr val="F2F2F2"/>
          </a:solidFill>
          <a:ln>
            <a:noFill/>
          </a:ln>
        </p:spPr>
      </p:pic>
    </p:spTree>
  </p:cSld>
  <p:clrMapOvr>
    <a:masterClrMapping/>
  </p:clrMapOvr>
</p:sld>
</file>

<file path=ppt/theme/theme1.xml><?xml version="1.0" encoding="utf-8"?>
<a:theme xmlns:a="http://schemas.openxmlformats.org/drawingml/2006/main" name="Plaats hier je bedrijfsnaam">
  <a:themeElements>
    <a:clrScheme name="STARTDOCUMENTEN">
      <a:dk1>
        <a:srgbClr val="000000"/>
      </a:dk1>
      <a:lt1>
        <a:srgbClr val="FFFFFF"/>
      </a:lt1>
      <a:dk2>
        <a:srgbClr val="4D4D4D"/>
      </a:dk2>
      <a:lt2>
        <a:srgbClr val="DDDDDD"/>
      </a:lt2>
      <a:accent1>
        <a:srgbClr val="D34440"/>
      </a:accent1>
      <a:accent2>
        <a:srgbClr val="EB8A23"/>
      </a:accent2>
      <a:accent3>
        <a:srgbClr val="806B5F"/>
      </a:accent3>
      <a:accent4>
        <a:srgbClr val="4D4D4D"/>
      </a:accent4>
      <a:accent5>
        <a:srgbClr val="D3C617"/>
      </a:accent5>
      <a:accent6>
        <a:srgbClr val="B6A59C"/>
      </a:accent6>
      <a:hlink>
        <a:srgbClr val="191C16"/>
      </a:hlink>
      <a:folHlink>
        <a:srgbClr val="1FF52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258</Words>
  <Application>Microsoft Office PowerPoint</Application>
  <PresentationFormat>Breedbeeld</PresentationFormat>
  <Paragraphs>38</Paragraphs>
  <Slides>11</Slides>
  <Notes>11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11</vt:i4>
      </vt:variant>
    </vt:vector>
  </HeadingPairs>
  <TitlesOfParts>
    <vt:vector size="14" baseType="lpstr">
      <vt:lpstr>Arial</vt:lpstr>
      <vt:lpstr>Calibri</vt:lpstr>
      <vt:lpstr>Plaats hier je bedrijfsnaam</vt:lpstr>
      <vt:lpstr>Logo animatie</vt:lpstr>
      <vt:lpstr>Tekst + afbeelding (L)</vt:lpstr>
      <vt:lpstr>Tekst + afbeelding (M)</vt:lpstr>
      <vt:lpstr>Tekst + afbeelding (L)</vt:lpstr>
      <vt:lpstr>Tekst + afbeelding (M)</vt:lpstr>
      <vt:lpstr>PowerPoint-presentatie</vt:lpstr>
      <vt:lpstr>Tekst + afbeelding (L)</vt:lpstr>
      <vt:lpstr>Tekst + afbeelding (L)</vt:lpstr>
      <vt:lpstr>PowerPoint-presentatie</vt:lpstr>
      <vt:lpstr>Tekst + afbeelding (L)</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 animatie</dc:title>
  <dc:creator>Martyna Dziarnowska</dc:creator>
  <cp:lastModifiedBy>Otto van Tuijl</cp:lastModifiedBy>
  <cp:revision>3</cp:revision>
  <dcterms:created xsi:type="dcterms:W3CDTF">2018-03-15T13:05:51Z</dcterms:created>
  <dcterms:modified xsi:type="dcterms:W3CDTF">2023-08-31T10:19:13Z</dcterms:modified>
</cp:coreProperties>
</file>