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jj3gyyMB6kGEAUYs3sIQoDMM9W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51d470bff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51d470bff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51d470bff7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251d470bff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1d470bff7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251d470bff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51d470bff7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251d470bff7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558b49f4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558b49f4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558b49f4e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animatie">
  <p:cSld name="Logo animatie">
    <p:spTree>
      <p:nvGrpSpPr>
        <p:cNvPr id="1" name="Shape 37"/>
        <p:cNvGrpSpPr/>
        <p:nvPr/>
      </p:nvGrpSpPr>
      <p:grpSpPr>
        <a:xfrm>
          <a:off x="0" y="0"/>
          <a:ext cx="0" cy="0"/>
          <a:chOff x="0" y="0"/>
          <a:chExt cx="0" cy="0"/>
        </a:xfrm>
      </p:grpSpPr>
      <p:pic>
        <p:nvPicPr>
          <p:cNvPr id="38" name="Google Shape;38;p7" descr="Afbeelding met wit&#10;&#10;Automatisch gegenereerde beschrijving"/>
          <p:cNvPicPr preferRelativeResize="0"/>
          <p:nvPr/>
        </p:nvPicPr>
        <p:blipFill rotWithShape="1">
          <a:blip r:embed="rId2">
            <a:alphaModFix/>
          </a:blip>
          <a:srcRect l="6" r="6"/>
          <a:stretch/>
        </p:blipFill>
        <p:spPr>
          <a:xfrm>
            <a:off x="0" y="0"/>
            <a:ext cx="12192001" cy="6858000"/>
          </a:xfrm>
          <a:prstGeom prst="rect">
            <a:avLst/>
          </a:prstGeom>
          <a:noFill/>
          <a:ln>
            <a:noFill/>
          </a:ln>
        </p:spPr>
      </p:pic>
      <p:sp>
        <p:nvSpPr>
          <p:cNvPr id="39" name="Google Shape;39;p7"/>
          <p:cNvSpPr/>
          <p:nvPr/>
        </p:nvSpPr>
        <p:spPr>
          <a:xfrm>
            <a:off x="3810753"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7"/>
          <p:cNvSpPr/>
          <p:nvPr/>
        </p:nvSpPr>
        <p:spPr>
          <a:xfrm>
            <a:off x="4298632" y="2768449"/>
            <a:ext cx="444711" cy="553852"/>
          </a:xfrm>
          <a:custGeom>
            <a:avLst/>
            <a:gdLst/>
            <a:ahLst/>
            <a:cxnLst/>
            <a:rect l="l" t="t" r="r" b="b"/>
            <a:pathLst>
              <a:path w="444711" h="553852" extrusionOk="0">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7"/>
          <p:cNvSpPr/>
          <p:nvPr/>
        </p:nvSpPr>
        <p:spPr>
          <a:xfrm>
            <a:off x="4827236" y="2775779"/>
            <a:ext cx="359189" cy="537562"/>
          </a:xfrm>
          <a:custGeom>
            <a:avLst/>
            <a:gdLst/>
            <a:ahLst/>
            <a:cxnLst/>
            <a:rect l="l" t="t" r="r" b="b"/>
            <a:pathLst>
              <a:path w="359189" h="537562" extrusionOk="0">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7"/>
          <p:cNvSpPr/>
          <p:nvPr/>
        </p:nvSpPr>
        <p:spPr>
          <a:xfrm>
            <a:off x="5264617"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7"/>
          <p:cNvSpPr/>
          <p:nvPr/>
        </p:nvSpPr>
        <p:spPr>
          <a:xfrm>
            <a:off x="3808310" y="3322301"/>
            <a:ext cx="136834" cy="138463"/>
          </a:xfrm>
          <a:custGeom>
            <a:avLst/>
            <a:gdLst/>
            <a:ahLst/>
            <a:cxnLst/>
            <a:rect l="l" t="t" r="r" b="b"/>
            <a:pathLst>
              <a:path w="136834" h="138463" extrusionOk="0">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7"/>
          <p:cNvSpPr/>
          <p:nvPr/>
        </p:nvSpPr>
        <p:spPr>
          <a:xfrm>
            <a:off x="4043697" y="3461579"/>
            <a:ext cx="456928" cy="540820"/>
          </a:xfrm>
          <a:custGeom>
            <a:avLst/>
            <a:gdLst/>
            <a:ahLst/>
            <a:cxnLst/>
            <a:rect l="l" t="t" r="r" b="b"/>
            <a:pathLst>
              <a:path w="456928" h="540820" extrusionOk="0">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7"/>
          <p:cNvSpPr/>
          <p:nvPr/>
        </p:nvSpPr>
        <p:spPr>
          <a:xfrm>
            <a:off x="4741714" y="3460765"/>
            <a:ext cx="461815" cy="548965"/>
          </a:xfrm>
          <a:custGeom>
            <a:avLst/>
            <a:gdLst/>
            <a:ahLst/>
            <a:cxnLst/>
            <a:rect l="l" t="t" r="r" b="b"/>
            <a:pathLst>
              <a:path w="461815" h="548965" extrusionOk="0">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7"/>
          <p:cNvSpPr/>
          <p:nvPr/>
        </p:nvSpPr>
        <p:spPr>
          <a:xfrm>
            <a:off x="5261359" y="3459950"/>
            <a:ext cx="428421" cy="549780"/>
          </a:xfrm>
          <a:custGeom>
            <a:avLst/>
            <a:gdLst/>
            <a:ahLst/>
            <a:cxnLst/>
            <a:rect l="l" t="t" r="r" b="b"/>
            <a:pathLst>
              <a:path w="428421" h="549780" extrusionOk="0">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7"/>
          <p:cNvSpPr/>
          <p:nvPr/>
        </p:nvSpPr>
        <p:spPr>
          <a:xfrm>
            <a:off x="5716658" y="3320673"/>
            <a:ext cx="355931" cy="678469"/>
          </a:xfrm>
          <a:custGeom>
            <a:avLst/>
            <a:gdLst/>
            <a:ahLst/>
            <a:cxnLst/>
            <a:rect l="l" t="t" r="r" b="b"/>
            <a:pathLst>
              <a:path w="355931" h="678469" extrusionOk="0">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 name="Google Shape;48;p7"/>
          <p:cNvSpPr/>
          <p:nvPr/>
        </p:nvSpPr>
        <p:spPr>
          <a:xfrm>
            <a:off x="6383725" y="3460765"/>
            <a:ext cx="444711" cy="546522"/>
          </a:xfrm>
          <a:custGeom>
            <a:avLst/>
            <a:gdLst/>
            <a:ahLst/>
            <a:cxnLst/>
            <a:rect l="l" t="t" r="r" b="b"/>
            <a:pathLst>
              <a:path w="444711" h="546522" extrusionOk="0">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7"/>
          <p:cNvSpPr/>
          <p:nvPr/>
        </p:nvSpPr>
        <p:spPr>
          <a:xfrm>
            <a:off x="3806681" y="3519408"/>
            <a:ext cx="138463" cy="481363"/>
          </a:xfrm>
          <a:custGeom>
            <a:avLst/>
            <a:gdLst/>
            <a:ahLst/>
            <a:cxnLst/>
            <a:rect l="l" t="t" r="r" b="b"/>
            <a:pathLst>
              <a:path w="138463" h="481363" extrusionOk="0">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 name="Google Shape;50;p7"/>
          <p:cNvSpPr/>
          <p:nvPr/>
        </p:nvSpPr>
        <p:spPr>
          <a:xfrm>
            <a:off x="6158111" y="3518592"/>
            <a:ext cx="137649" cy="479734"/>
          </a:xfrm>
          <a:custGeom>
            <a:avLst/>
            <a:gdLst/>
            <a:ahLst/>
            <a:cxnLst/>
            <a:rect l="l" t="t" r="r" b="b"/>
            <a:pathLst>
              <a:path w="137649" h="479734" extrusionOk="0">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7"/>
          <p:cNvSpPr/>
          <p:nvPr/>
        </p:nvSpPr>
        <p:spPr>
          <a:xfrm>
            <a:off x="6158111" y="3322301"/>
            <a:ext cx="136834" cy="138463"/>
          </a:xfrm>
          <a:custGeom>
            <a:avLst/>
            <a:gdLst/>
            <a:ahLst/>
            <a:cxnLst/>
            <a:rect l="l" t="t" r="r" b="b"/>
            <a:pathLst>
              <a:path w="136834" h="138463" extrusionOk="0">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 name="Google Shape;52;p7" descr="Cirkel met pijl naar links silhouet"/>
          <p:cNvPicPr preferRelativeResize="0"/>
          <p:nvPr/>
        </p:nvPicPr>
        <p:blipFill rotWithShape="1">
          <a:blip r:embed="rId3">
            <a:alphaModFix/>
          </a:blip>
          <a:srcRect/>
          <a:stretch/>
        </p:blipFill>
        <p:spPr>
          <a:xfrm>
            <a:off x="10652525" y="5537200"/>
            <a:ext cx="914400" cy="914400"/>
          </a:xfrm>
          <a:prstGeom prst="rect">
            <a:avLst/>
          </a:prstGeom>
          <a:noFill/>
          <a:ln>
            <a:noFill/>
          </a:ln>
        </p:spPr>
      </p:pic>
      <p:sp>
        <p:nvSpPr>
          <p:cNvPr id="53" name="Google Shape;53;p7"/>
          <p:cNvSpPr txBox="1">
            <a:spLocks noGrp="1"/>
          </p:cNvSpPr>
          <p:nvPr>
            <p:ph type="title"/>
          </p:nvPr>
        </p:nvSpPr>
        <p:spPr>
          <a:xfrm>
            <a:off x="0" y="-396913"/>
            <a:ext cx="1532164" cy="29028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childTnLst>
                                </p:cTn>
                              </p:par>
                              <p:par>
                                <p:cTn id="8" presetID="10" presetClass="entr" presetSubtype="0" fill="hold" nodeType="withEffect">
                                  <p:stCondLst>
                                    <p:cond delay="1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10" presetClass="entr" presetSubtype="0" fill="hold" nodeType="withEffect">
                                  <p:stCondLst>
                                    <p:cond delay="2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childTnLst>
                                </p:cTn>
                              </p:par>
                              <p:par>
                                <p:cTn id="14" presetID="10" presetClass="entr" presetSubtype="0" fill="hold" nodeType="withEffect">
                                  <p:stCondLst>
                                    <p:cond delay="3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750"/>
                                        <p:tgtEl>
                                          <p:spTgt spid="42"/>
                                        </p:tgtEl>
                                      </p:cBhvr>
                                    </p:animEffect>
                                  </p:childTnLst>
                                </p:cTn>
                              </p:par>
                              <p:par>
                                <p:cTn id="17" presetID="10" presetClass="entr" presetSubtype="0" fill="hold" nodeType="withEffect">
                                  <p:stCondLst>
                                    <p:cond delay="4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750"/>
                                        <p:tgtEl>
                                          <p:spTgt spid="43"/>
                                        </p:tgtEl>
                                      </p:cBhvr>
                                    </p:animEffect>
                                  </p:childTnLst>
                                </p:cTn>
                              </p:par>
                              <p:par>
                                <p:cTn id="20" presetID="10" presetClass="entr" presetSubtype="0" fill="hold" nodeType="withEffect">
                                  <p:stCondLst>
                                    <p:cond delay="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750"/>
                                        <p:tgtEl>
                                          <p:spTgt spid="49"/>
                                        </p:tgtEl>
                                      </p:cBhvr>
                                    </p:animEffect>
                                  </p:childTnLst>
                                </p:cTn>
                              </p:par>
                              <p:par>
                                <p:cTn id="23" presetID="10" presetClass="entr" presetSubtype="0" fill="hold" nodeType="withEffect">
                                  <p:stCondLst>
                                    <p:cond delay="6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50"/>
                                        <p:tgtEl>
                                          <p:spTgt spid="44"/>
                                        </p:tgtEl>
                                      </p:cBhvr>
                                    </p:animEffect>
                                  </p:childTnLst>
                                </p:cTn>
                              </p:par>
                              <p:par>
                                <p:cTn id="26" presetID="10" presetClass="entr" presetSubtype="0" fill="hold" nodeType="withEffect">
                                  <p:stCondLst>
                                    <p:cond delay="70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750"/>
                                        <p:tgtEl>
                                          <p:spTgt spid="45"/>
                                        </p:tgtEl>
                                      </p:cBhvr>
                                    </p:animEffect>
                                  </p:childTnLst>
                                </p:cTn>
                              </p:par>
                              <p:par>
                                <p:cTn id="29" presetID="10" presetClass="entr" presetSubtype="0" fill="hold" nodeType="withEffect">
                                  <p:stCondLst>
                                    <p:cond delay="8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50"/>
                                        <p:tgtEl>
                                          <p:spTgt spid="46"/>
                                        </p:tgtEl>
                                      </p:cBhvr>
                                    </p:animEffect>
                                  </p:childTnLst>
                                </p:cTn>
                              </p:par>
                              <p:par>
                                <p:cTn id="32" presetID="10" presetClass="entr" presetSubtype="0" fill="hold" nodeType="withEffect">
                                  <p:stCondLst>
                                    <p:cond delay="90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750"/>
                                        <p:tgtEl>
                                          <p:spTgt spid="47"/>
                                        </p:tgtEl>
                                      </p:cBhvr>
                                    </p:animEffect>
                                  </p:childTnLst>
                                </p:cTn>
                              </p:par>
                              <p:par>
                                <p:cTn id="35" presetID="10" presetClass="entr" presetSubtype="0" fill="hold" nodeType="withEffect">
                                  <p:stCondLst>
                                    <p:cond delay="10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750"/>
                                        <p:tgtEl>
                                          <p:spTgt spid="51"/>
                                        </p:tgtEl>
                                      </p:cBhvr>
                                    </p:animEffect>
                                  </p:childTnLst>
                                </p:cTn>
                              </p:par>
                              <p:par>
                                <p:cTn id="38" presetID="10" presetClass="entr" presetSubtype="0" fill="hold" nodeType="withEffect">
                                  <p:stCondLst>
                                    <p:cond delay="11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750"/>
                                        <p:tgtEl>
                                          <p:spTgt spid="50"/>
                                        </p:tgtEl>
                                      </p:cBhvr>
                                    </p:animEffect>
                                  </p:childTnLst>
                                </p:cTn>
                              </p:par>
                              <p:par>
                                <p:cTn id="41" presetID="10" presetClass="entr" presetSubtype="0" fill="hold" nodeType="withEffect">
                                  <p:stCondLst>
                                    <p:cond delay="120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750"/>
                                        <p:tgtEl>
                                          <p:spTgt spid="48"/>
                                        </p:tgtEl>
                                      </p:cBhvr>
                                    </p:animEffect>
                                  </p:childTnLst>
                                </p:cTn>
                              </p:par>
                              <p:par>
                                <p:cTn id="44" presetID="10" presetClass="entr" presetSubtype="0" fill="hold" nodeType="withEffect">
                                  <p:stCondLst>
                                    <p:cond delay="120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 + afbeelding (L)">
  <p:cSld name="Tekst + afbeelding (L)">
    <p:spTree>
      <p:nvGrpSpPr>
        <p:cNvPr id="1" name="Shape 54"/>
        <p:cNvGrpSpPr/>
        <p:nvPr/>
      </p:nvGrpSpPr>
      <p:grpSpPr>
        <a:xfrm>
          <a:off x="0" y="0"/>
          <a:ext cx="0" cy="0"/>
          <a:chOff x="0" y="0"/>
          <a:chExt cx="0" cy="0"/>
        </a:xfrm>
      </p:grpSpPr>
      <p:sp>
        <p:nvSpPr>
          <p:cNvPr id="55" name="Google Shape;55;p9"/>
          <p:cNvSpPr>
            <a:spLocks noGrp="1"/>
          </p:cNvSpPr>
          <p:nvPr>
            <p:ph type="pic" idx="2"/>
          </p:nvPr>
        </p:nvSpPr>
        <p:spPr>
          <a:xfrm>
            <a:off x="615950" y="609600"/>
            <a:ext cx="10952162" cy="5627688"/>
          </a:xfrm>
          <a:prstGeom prst="rect">
            <a:avLst/>
          </a:prstGeom>
          <a:solidFill>
            <a:srgbClr val="F2F2F2"/>
          </a:solidFill>
          <a:ln>
            <a:noFill/>
          </a:ln>
        </p:spPr>
      </p:sp>
      <p:sp>
        <p:nvSpPr>
          <p:cNvPr id="56" name="Google Shape;56;p9"/>
          <p:cNvSpPr txBox="1">
            <a:spLocks noGrp="1"/>
          </p:cNvSpPr>
          <p:nvPr>
            <p:ph type="body" idx="1"/>
          </p:nvPr>
        </p:nvSpPr>
        <p:spPr>
          <a:xfrm>
            <a:off x="1221581" y="4622800"/>
            <a:ext cx="9740900" cy="1003300"/>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57" name="Google Shape;57;p9"/>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0" name="Google Shape;60;p9"/>
          <p:cNvGrpSpPr/>
          <p:nvPr/>
        </p:nvGrpSpPr>
        <p:grpSpPr>
          <a:xfrm>
            <a:off x="12377595" y="0"/>
            <a:ext cx="3693386" cy="5270646"/>
            <a:chOff x="-3786437" y="0"/>
            <a:chExt cx="3693386" cy="5270646"/>
          </a:xfrm>
        </p:grpSpPr>
        <p:sp>
          <p:nvSpPr>
            <p:cNvPr id="61" name="Google Shape;61;p9"/>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65" name="Google Shape;65;p9"/>
            <p:cNvGrpSpPr/>
            <p:nvPr/>
          </p:nvGrpSpPr>
          <p:grpSpPr>
            <a:xfrm>
              <a:off x="-3316179" y="1231351"/>
              <a:ext cx="294789" cy="346676"/>
              <a:chOff x="14466489" y="1001522"/>
              <a:chExt cx="290627" cy="341782"/>
            </a:xfrm>
          </p:grpSpPr>
          <p:sp>
            <p:nvSpPr>
              <p:cNvPr id="66" name="Google Shape;66;p9"/>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67" name="Google Shape;67;p9"/>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68" name="Google Shape;68;p9"/>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69" name="Google Shape;69;p9"/>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70" name="Google Shape;70;p9"/>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71" name="Google Shape;71;p9"/>
              <p:cNvCxnSpPr>
                <a:stCxn id="69"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72" name="Google Shape;72;p9"/>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3" name="Google Shape;73;p9"/>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74" name="Google Shape;74;p9"/>
            <p:cNvGrpSpPr/>
            <p:nvPr/>
          </p:nvGrpSpPr>
          <p:grpSpPr>
            <a:xfrm>
              <a:off x="-3311319" y="2164285"/>
              <a:ext cx="825500" cy="209550"/>
              <a:chOff x="13504624" y="2482850"/>
              <a:chExt cx="825500" cy="209550"/>
            </a:xfrm>
          </p:grpSpPr>
          <p:sp>
            <p:nvSpPr>
              <p:cNvPr id="75" name="Google Shape;75;p9"/>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76" name="Google Shape;76;p9"/>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77" name="Google Shape;77;p9"/>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78" name="Google Shape;78;p9"/>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79" name="Google Shape;79;p9"/>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80" name="Google Shape;80;p9"/>
            <p:cNvGrpSpPr/>
            <p:nvPr/>
          </p:nvGrpSpPr>
          <p:grpSpPr>
            <a:xfrm>
              <a:off x="-3408294" y="3643742"/>
              <a:ext cx="622283" cy="612920"/>
              <a:chOff x="12617641" y="3403239"/>
              <a:chExt cx="752963" cy="741634"/>
            </a:xfrm>
          </p:grpSpPr>
          <p:grpSp>
            <p:nvGrpSpPr>
              <p:cNvPr id="81" name="Google Shape;81;p9"/>
              <p:cNvGrpSpPr/>
              <p:nvPr/>
            </p:nvGrpSpPr>
            <p:grpSpPr>
              <a:xfrm>
                <a:off x="12771530" y="3403239"/>
                <a:ext cx="467176" cy="448491"/>
                <a:chOff x="12782157" y="3403239"/>
                <a:chExt cx="467176" cy="448491"/>
              </a:xfrm>
            </p:grpSpPr>
            <p:grpSp>
              <p:nvGrpSpPr>
                <p:cNvPr id="82" name="Google Shape;82;p9"/>
                <p:cNvGrpSpPr/>
                <p:nvPr/>
              </p:nvGrpSpPr>
              <p:grpSpPr>
                <a:xfrm>
                  <a:off x="12782157" y="3403239"/>
                  <a:ext cx="412976" cy="396132"/>
                  <a:chOff x="13554906" y="3320109"/>
                  <a:chExt cx="443917" cy="425811"/>
                </a:xfrm>
              </p:grpSpPr>
              <p:grpSp>
                <p:nvGrpSpPr>
                  <p:cNvPr id="83" name="Google Shape;83;p9"/>
                  <p:cNvGrpSpPr/>
                  <p:nvPr/>
                </p:nvGrpSpPr>
                <p:grpSpPr>
                  <a:xfrm>
                    <a:off x="13554906" y="3320109"/>
                    <a:ext cx="443917" cy="425811"/>
                    <a:chOff x="12909684" y="1276143"/>
                    <a:chExt cx="443917" cy="425811"/>
                  </a:xfrm>
                </p:grpSpPr>
                <p:sp>
                  <p:nvSpPr>
                    <p:cNvPr id="84" name="Google Shape;84;p9"/>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85" name="Google Shape;85;p9"/>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86" name="Google Shape;86;p9"/>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87" name="Google Shape;87;p9"/>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88" name="Google Shape;88;p9"/>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89" name="Google Shape;89;p9"/>
                <p:cNvGrpSpPr/>
                <p:nvPr/>
              </p:nvGrpSpPr>
              <p:grpSpPr>
                <a:xfrm>
                  <a:off x="13103513" y="3705268"/>
                  <a:ext cx="145820" cy="146462"/>
                  <a:chOff x="13096169" y="3602278"/>
                  <a:chExt cx="145820" cy="146462"/>
                </a:xfrm>
              </p:grpSpPr>
              <p:sp>
                <p:nvSpPr>
                  <p:cNvPr id="90" name="Google Shape;90;p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91" name="Google Shape;91;p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92" name="Google Shape;92;p9"/>
                <p:cNvGrpSpPr/>
                <p:nvPr/>
              </p:nvGrpSpPr>
              <p:grpSpPr>
                <a:xfrm rot="10800000">
                  <a:off x="13061402" y="3665637"/>
                  <a:ext cx="145820" cy="146462"/>
                  <a:chOff x="13096169" y="3602278"/>
                  <a:chExt cx="145820" cy="146462"/>
                </a:xfrm>
              </p:grpSpPr>
              <p:sp>
                <p:nvSpPr>
                  <p:cNvPr id="93" name="Google Shape;93;p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94" name="Google Shape;94;p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95" name="Google Shape;95;p9"/>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96" name="Google Shape;96;p9"/>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97" name="Google Shape;97;p9"/>
            <p:cNvGrpSpPr/>
            <p:nvPr/>
          </p:nvGrpSpPr>
          <p:grpSpPr>
            <a:xfrm>
              <a:off x="-376736" y="4271597"/>
              <a:ext cx="283685" cy="283685"/>
              <a:chOff x="-510741" y="5913713"/>
              <a:chExt cx="267555" cy="267555"/>
            </a:xfrm>
          </p:grpSpPr>
          <p:sp>
            <p:nvSpPr>
              <p:cNvPr id="98" name="Google Shape;98;p9"/>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99" name="Google Shape;99;p9"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50"/>
                                        <p:tgtEl>
                                          <p:spTgt spid="55"/>
                                        </p:tgtEl>
                                      </p:cBhvr>
                                    </p:animEffect>
                                  </p:childTnLst>
                                </p:cTn>
                              </p:par>
                              <p:par>
                                <p:cTn id="8" presetID="10" presetClass="entr" presetSubtype="0" fill="hold" nodeType="withEffect">
                                  <p:stCondLst>
                                    <p:cond delay="25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 + afbeelding (M)">
  <p:cSld name="Tekst + afbeelding (M)">
    <p:spTree>
      <p:nvGrpSpPr>
        <p:cNvPr id="1" name="Shape 100"/>
        <p:cNvGrpSpPr/>
        <p:nvPr/>
      </p:nvGrpSpPr>
      <p:grpSpPr>
        <a:xfrm>
          <a:off x="0" y="0"/>
          <a:ext cx="0" cy="0"/>
          <a:chOff x="0" y="0"/>
          <a:chExt cx="0" cy="0"/>
        </a:xfrm>
      </p:grpSpPr>
      <p:sp>
        <p:nvSpPr>
          <p:cNvPr id="101" name="Google Shape;101;p10"/>
          <p:cNvSpPr>
            <a:spLocks noGrp="1"/>
          </p:cNvSpPr>
          <p:nvPr>
            <p:ph type="pic" idx="2"/>
          </p:nvPr>
        </p:nvSpPr>
        <p:spPr>
          <a:xfrm>
            <a:off x="615950" y="609600"/>
            <a:ext cx="7194550" cy="5627688"/>
          </a:xfrm>
          <a:prstGeom prst="rect">
            <a:avLst/>
          </a:prstGeom>
          <a:solidFill>
            <a:srgbClr val="F2F2F2"/>
          </a:solidFill>
          <a:ln>
            <a:noFill/>
          </a:ln>
        </p:spPr>
      </p:sp>
      <p:sp>
        <p:nvSpPr>
          <p:cNvPr id="102" name="Google Shape;102;p10"/>
          <p:cNvSpPr txBox="1">
            <a:spLocks noGrp="1"/>
          </p:cNvSpPr>
          <p:nvPr>
            <p:ph type="body" idx="1"/>
          </p:nvPr>
        </p:nvSpPr>
        <p:spPr>
          <a:xfrm>
            <a:off x="7810499" y="609600"/>
            <a:ext cx="3757614" cy="5626800"/>
          </a:xfrm>
          <a:prstGeom prst="rect">
            <a:avLst/>
          </a:prstGeom>
          <a:solidFill>
            <a:schemeClr val="accent1"/>
          </a:solidFill>
          <a:ln>
            <a:noFill/>
          </a:ln>
        </p:spPr>
        <p:txBody>
          <a:bodyPr spcFirstLastPara="1" wrap="square" lIns="360000" tIns="612000" rIns="288000" bIns="0" anchor="t" anchorCtr="0">
            <a:noAutofit/>
          </a:bodyPr>
          <a:lstStyle>
            <a:lvl1pPr marL="457200" lvl="0" indent="-2286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03" name="Google Shape;103;p10"/>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0"/>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6" name="Google Shape;106;p10"/>
          <p:cNvGrpSpPr/>
          <p:nvPr/>
        </p:nvGrpSpPr>
        <p:grpSpPr>
          <a:xfrm>
            <a:off x="-3786437" y="0"/>
            <a:ext cx="3693386" cy="5270646"/>
            <a:chOff x="-3786437" y="0"/>
            <a:chExt cx="3693386" cy="5270646"/>
          </a:xfrm>
        </p:grpSpPr>
        <p:sp>
          <p:nvSpPr>
            <p:cNvPr id="107" name="Google Shape;107;p10"/>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108" name="Google Shape;108;p10"/>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109" name="Google Shape;109;p10"/>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10" name="Google Shape;110;p10"/>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11" name="Google Shape;111;p10"/>
            <p:cNvGrpSpPr/>
            <p:nvPr/>
          </p:nvGrpSpPr>
          <p:grpSpPr>
            <a:xfrm>
              <a:off x="-3316179" y="1231351"/>
              <a:ext cx="294789" cy="346676"/>
              <a:chOff x="14466489" y="1001522"/>
              <a:chExt cx="290627" cy="341782"/>
            </a:xfrm>
          </p:grpSpPr>
          <p:sp>
            <p:nvSpPr>
              <p:cNvPr id="112" name="Google Shape;112;p10"/>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13" name="Google Shape;113;p10"/>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14" name="Google Shape;114;p10"/>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15" name="Google Shape;115;p10"/>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116" name="Google Shape;116;p10"/>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117" name="Google Shape;117;p10"/>
              <p:cNvCxnSpPr>
                <a:stCxn id="115"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118" name="Google Shape;118;p10"/>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19" name="Google Shape;119;p10"/>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20" name="Google Shape;120;p10"/>
            <p:cNvGrpSpPr/>
            <p:nvPr/>
          </p:nvGrpSpPr>
          <p:grpSpPr>
            <a:xfrm>
              <a:off x="-3311319" y="2164285"/>
              <a:ext cx="825500" cy="209550"/>
              <a:chOff x="13504624" y="2482850"/>
              <a:chExt cx="825500" cy="209550"/>
            </a:xfrm>
          </p:grpSpPr>
          <p:sp>
            <p:nvSpPr>
              <p:cNvPr id="121" name="Google Shape;121;p10"/>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122" name="Google Shape;122;p10"/>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23" name="Google Shape;123;p10"/>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124" name="Google Shape;124;p10"/>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25" name="Google Shape;125;p10"/>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126" name="Google Shape;126;p10"/>
            <p:cNvGrpSpPr/>
            <p:nvPr/>
          </p:nvGrpSpPr>
          <p:grpSpPr>
            <a:xfrm>
              <a:off x="-3408294" y="3643742"/>
              <a:ext cx="622283" cy="612920"/>
              <a:chOff x="12617641" y="3403239"/>
              <a:chExt cx="752963" cy="741634"/>
            </a:xfrm>
          </p:grpSpPr>
          <p:grpSp>
            <p:nvGrpSpPr>
              <p:cNvPr id="127" name="Google Shape;127;p10"/>
              <p:cNvGrpSpPr/>
              <p:nvPr/>
            </p:nvGrpSpPr>
            <p:grpSpPr>
              <a:xfrm>
                <a:off x="12771530" y="3403239"/>
                <a:ext cx="467176" cy="448491"/>
                <a:chOff x="12782157" y="3403239"/>
                <a:chExt cx="467176" cy="448491"/>
              </a:xfrm>
            </p:grpSpPr>
            <p:grpSp>
              <p:nvGrpSpPr>
                <p:cNvPr id="128" name="Google Shape;128;p10"/>
                <p:cNvGrpSpPr/>
                <p:nvPr/>
              </p:nvGrpSpPr>
              <p:grpSpPr>
                <a:xfrm>
                  <a:off x="12782157" y="3403239"/>
                  <a:ext cx="412976" cy="396132"/>
                  <a:chOff x="13554906" y="3320109"/>
                  <a:chExt cx="443917" cy="425811"/>
                </a:xfrm>
              </p:grpSpPr>
              <p:grpSp>
                <p:nvGrpSpPr>
                  <p:cNvPr id="129" name="Google Shape;129;p10"/>
                  <p:cNvGrpSpPr/>
                  <p:nvPr/>
                </p:nvGrpSpPr>
                <p:grpSpPr>
                  <a:xfrm>
                    <a:off x="13554906" y="3320109"/>
                    <a:ext cx="443917" cy="425811"/>
                    <a:chOff x="12909684" y="1276143"/>
                    <a:chExt cx="443917" cy="425811"/>
                  </a:xfrm>
                </p:grpSpPr>
                <p:sp>
                  <p:nvSpPr>
                    <p:cNvPr id="130" name="Google Shape;130;p10"/>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31" name="Google Shape;131;p10"/>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32" name="Google Shape;132;p10"/>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133" name="Google Shape;133;p10"/>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34" name="Google Shape;134;p10"/>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35" name="Google Shape;135;p10"/>
                <p:cNvGrpSpPr/>
                <p:nvPr/>
              </p:nvGrpSpPr>
              <p:grpSpPr>
                <a:xfrm>
                  <a:off x="13103513" y="3705268"/>
                  <a:ext cx="145820" cy="146462"/>
                  <a:chOff x="13096169" y="3602278"/>
                  <a:chExt cx="145820" cy="146462"/>
                </a:xfrm>
              </p:grpSpPr>
              <p:sp>
                <p:nvSpPr>
                  <p:cNvPr id="136" name="Google Shape;136;p1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37" name="Google Shape;137;p1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38" name="Google Shape;138;p10"/>
                <p:cNvGrpSpPr/>
                <p:nvPr/>
              </p:nvGrpSpPr>
              <p:grpSpPr>
                <a:xfrm rot="10800000">
                  <a:off x="13061402" y="3665637"/>
                  <a:ext cx="145820" cy="146462"/>
                  <a:chOff x="13096169" y="3602278"/>
                  <a:chExt cx="145820" cy="146462"/>
                </a:xfrm>
              </p:grpSpPr>
              <p:sp>
                <p:nvSpPr>
                  <p:cNvPr id="139" name="Google Shape;139;p1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40" name="Google Shape;140;p1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141" name="Google Shape;141;p10"/>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142" name="Google Shape;142;p10"/>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43" name="Google Shape;143;p10"/>
            <p:cNvGrpSpPr/>
            <p:nvPr/>
          </p:nvGrpSpPr>
          <p:grpSpPr>
            <a:xfrm>
              <a:off x="-376736" y="4271597"/>
              <a:ext cx="283685" cy="283685"/>
              <a:chOff x="-510741" y="5913713"/>
              <a:chExt cx="267555" cy="267555"/>
            </a:xfrm>
          </p:grpSpPr>
          <p:sp>
            <p:nvSpPr>
              <p:cNvPr id="144" name="Google Shape;144;p10"/>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45" name="Google Shape;145;p10"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250"/>
                                        <p:tgtEl>
                                          <p:spTgt spid="101"/>
                                        </p:tgtEl>
                                      </p:cBhvr>
                                    </p:animEffect>
                                  </p:childTnLst>
                                </p:cTn>
                              </p:par>
                              <p:par>
                                <p:cTn id="8" presetID="10" presetClass="entr" presetSubtype="0" fill="hold" nodeType="withEffect">
                                  <p:stCondLst>
                                    <p:cond delay="25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 afbeelding 2x">
  <p:cSld name="Tekst + afbeelding 2x">
    <p:spTree>
      <p:nvGrpSpPr>
        <p:cNvPr id="1" name="Shape 146"/>
        <p:cNvGrpSpPr/>
        <p:nvPr/>
      </p:nvGrpSpPr>
      <p:grpSpPr>
        <a:xfrm>
          <a:off x="0" y="0"/>
          <a:ext cx="0" cy="0"/>
          <a:chOff x="0" y="0"/>
          <a:chExt cx="0" cy="0"/>
        </a:xfrm>
      </p:grpSpPr>
      <p:sp>
        <p:nvSpPr>
          <p:cNvPr id="147" name="Google Shape;147;p11"/>
          <p:cNvSpPr txBox="1">
            <a:spLocks noGrp="1"/>
          </p:cNvSpPr>
          <p:nvPr>
            <p:ph type="body" idx="1"/>
          </p:nvPr>
        </p:nvSpPr>
        <p:spPr>
          <a:xfrm>
            <a:off x="615949" y="4535814"/>
            <a:ext cx="10952164" cy="1700586"/>
          </a:xfrm>
          <a:prstGeom prst="rect">
            <a:avLst/>
          </a:prstGeom>
          <a:solidFill>
            <a:schemeClr val="accent1"/>
          </a:solidFill>
          <a:ln>
            <a:noFill/>
          </a:ln>
        </p:spPr>
        <p:txBody>
          <a:bodyPr spcFirstLastPara="1" wrap="square" lIns="360000" tIns="180000" rIns="288000" bIns="0" anchor="t" anchorCtr="0">
            <a:noAutofit/>
          </a:bodyPr>
          <a:lstStyle>
            <a:lvl1pPr marL="457200" lvl="0" indent="-2286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48" name="Google Shape;148;p11"/>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1"/>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1"/>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1" name="Google Shape;151;p11"/>
          <p:cNvGrpSpPr/>
          <p:nvPr/>
        </p:nvGrpSpPr>
        <p:grpSpPr>
          <a:xfrm>
            <a:off x="-3786437" y="0"/>
            <a:ext cx="3693386" cy="5270646"/>
            <a:chOff x="-3786437" y="0"/>
            <a:chExt cx="3693386" cy="5270646"/>
          </a:xfrm>
        </p:grpSpPr>
        <p:sp>
          <p:nvSpPr>
            <p:cNvPr id="152" name="Google Shape;152;p11"/>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sp>
          <p:nvSpPr>
            <p:cNvPr id="153" name="Google Shape;153;p11"/>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AFBEELDING INVOEGEN/OPMAKEN</a:t>
              </a:r>
              <a:endParaRPr sz="1400" b="0" i="0" u="none" strike="noStrike" cap="none">
                <a:solidFill>
                  <a:srgbClr val="000000"/>
                </a:solidFill>
                <a:latin typeface="Arial"/>
                <a:ea typeface="Arial"/>
                <a:cs typeface="Arial"/>
                <a:sym typeface="Arial"/>
              </a:endParaRPr>
            </a:p>
          </p:txBody>
        </p:sp>
        <p:sp>
          <p:nvSpPr>
            <p:cNvPr id="154" name="Google Shape;154;p11"/>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55" name="Google Shape;155;p11"/>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56" name="Google Shape;156;p11"/>
            <p:cNvGrpSpPr/>
            <p:nvPr/>
          </p:nvGrpSpPr>
          <p:grpSpPr>
            <a:xfrm>
              <a:off x="-3316179" y="1231351"/>
              <a:ext cx="294789" cy="346676"/>
              <a:chOff x="14466489" y="1001522"/>
              <a:chExt cx="290627" cy="341782"/>
            </a:xfrm>
          </p:grpSpPr>
          <p:sp>
            <p:nvSpPr>
              <p:cNvPr id="157" name="Google Shape;157;p11"/>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58" name="Google Shape;158;p11"/>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59" name="Google Shape;159;p11"/>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211F26"/>
                  </a:solidFill>
                  <a:latin typeface="Calibri"/>
                  <a:ea typeface="Calibri"/>
                  <a:cs typeface="Calibri"/>
                  <a:sym typeface="Calibri"/>
                </a:endParaRPr>
              </a:p>
            </p:txBody>
          </p:sp>
          <p:sp>
            <p:nvSpPr>
              <p:cNvPr id="160" name="Google Shape;160;p11"/>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cxnSp>
            <p:nvCxnSpPr>
              <p:cNvPr id="161" name="Google Shape;161;p11"/>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162" name="Google Shape;162;p11"/>
              <p:cNvCxnSpPr>
                <a:stCxn id="160"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163" name="Google Shape;163;p11"/>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64" name="Google Shape;164;p11"/>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65" name="Google Shape;165;p11"/>
            <p:cNvGrpSpPr/>
            <p:nvPr/>
          </p:nvGrpSpPr>
          <p:grpSpPr>
            <a:xfrm>
              <a:off x="-3311319" y="2164285"/>
              <a:ext cx="825500" cy="209550"/>
              <a:chOff x="13504624" y="2482850"/>
              <a:chExt cx="825500" cy="209550"/>
            </a:xfrm>
          </p:grpSpPr>
          <p:sp>
            <p:nvSpPr>
              <p:cNvPr id="166" name="Google Shape;166;p11"/>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Invoegen</a:t>
                </a:r>
                <a:endParaRPr sz="1400" b="0" i="0" u="none" strike="noStrike" cap="none">
                  <a:solidFill>
                    <a:srgbClr val="000000"/>
                  </a:solidFill>
                  <a:latin typeface="Arial"/>
                  <a:ea typeface="Arial"/>
                  <a:cs typeface="Arial"/>
                  <a:sym typeface="Arial"/>
                </a:endParaRPr>
              </a:p>
            </p:txBody>
          </p:sp>
          <p:cxnSp>
            <p:nvCxnSpPr>
              <p:cNvPr id="167" name="Google Shape;167;p11"/>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68" name="Google Shape;168;p11"/>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211F26"/>
                  </a:solidFill>
                  <a:latin typeface="Calibri"/>
                  <a:ea typeface="Calibri"/>
                  <a:cs typeface="Calibri"/>
                  <a:sym typeface="Calibri"/>
                </a:endParaRPr>
              </a:p>
            </p:txBody>
          </p:sp>
        </p:grpSp>
        <p:sp>
          <p:nvSpPr>
            <p:cNvPr id="169" name="Google Shape;169;p11"/>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70" name="Google Shape;170;p11"/>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sz="1400" b="0" i="0" u="none" strike="noStrike" cap="none">
                <a:solidFill>
                  <a:srgbClr val="000000"/>
                </a:solidFill>
                <a:latin typeface="Arial"/>
                <a:ea typeface="Arial"/>
                <a:cs typeface="Arial"/>
                <a:sym typeface="Arial"/>
              </a:endParaRPr>
            </a:p>
          </p:txBody>
        </p:sp>
        <p:grpSp>
          <p:nvGrpSpPr>
            <p:cNvPr id="171" name="Google Shape;171;p11"/>
            <p:cNvGrpSpPr/>
            <p:nvPr/>
          </p:nvGrpSpPr>
          <p:grpSpPr>
            <a:xfrm>
              <a:off x="-3408294" y="3643742"/>
              <a:ext cx="622283" cy="612920"/>
              <a:chOff x="12617641" y="3403239"/>
              <a:chExt cx="752963" cy="741634"/>
            </a:xfrm>
          </p:grpSpPr>
          <p:grpSp>
            <p:nvGrpSpPr>
              <p:cNvPr id="172" name="Google Shape;172;p11"/>
              <p:cNvGrpSpPr/>
              <p:nvPr/>
            </p:nvGrpSpPr>
            <p:grpSpPr>
              <a:xfrm>
                <a:off x="12771530" y="3403239"/>
                <a:ext cx="467176" cy="448491"/>
                <a:chOff x="12782157" y="3403239"/>
                <a:chExt cx="467176" cy="448491"/>
              </a:xfrm>
            </p:grpSpPr>
            <p:grpSp>
              <p:nvGrpSpPr>
                <p:cNvPr id="173" name="Google Shape;173;p11"/>
                <p:cNvGrpSpPr/>
                <p:nvPr/>
              </p:nvGrpSpPr>
              <p:grpSpPr>
                <a:xfrm>
                  <a:off x="12782157" y="3403239"/>
                  <a:ext cx="412976" cy="396132"/>
                  <a:chOff x="13554906" y="3320109"/>
                  <a:chExt cx="443917" cy="425811"/>
                </a:xfrm>
              </p:grpSpPr>
              <p:grpSp>
                <p:nvGrpSpPr>
                  <p:cNvPr id="174" name="Google Shape;174;p11"/>
                  <p:cNvGrpSpPr/>
                  <p:nvPr/>
                </p:nvGrpSpPr>
                <p:grpSpPr>
                  <a:xfrm>
                    <a:off x="13554906" y="3320109"/>
                    <a:ext cx="443917" cy="425811"/>
                    <a:chOff x="12909684" y="1276143"/>
                    <a:chExt cx="443917" cy="425811"/>
                  </a:xfrm>
                </p:grpSpPr>
                <p:sp>
                  <p:nvSpPr>
                    <p:cNvPr id="175" name="Google Shape;175;p11"/>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76" name="Google Shape;176;p11"/>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Clr>
                          <a:srgbClr val="000000"/>
                        </a:buClr>
                        <a:buSzPts val="800"/>
                        <a:buFont typeface="Arial"/>
                        <a:buNone/>
                      </a:pPr>
                      <a:endParaRPr sz="800" b="0" i="0" u="none" strike="noStrike" cap="none">
                        <a:solidFill>
                          <a:srgbClr val="211F26"/>
                        </a:solidFill>
                        <a:latin typeface="Calibri"/>
                        <a:ea typeface="Calibri"/>
                        <a:cs typeface="Calibri"/>
                        <a:sym typeface="Calibri"/>
                      </a:endParaRPr>
                    </a:p>
                  </p:txBody>
                </p:sp>
                <p:sp>
                  <p:nvSpPr>
                    <p:cNvPr id="177" name="Google Shape;177;p11"/>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pic>
                <p:nvPicPr>
                  <p:cNvPr id="178" name="Google Shape;178;p11"/>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79" name="Google Shape;179;p11"/>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80" name="Google Shape;180;p11"/>
                <p:cNvGrpSpPr/>
                <p:nvPr/>
              </p:nvGrpSpPr>
              <p:grpSpPr>
                <a:xfrm>
                  <a:off x="13103513" y="3705268"/>
                  <a:ext cx="145820" cy="146462"/>
                  <a:chOff x="13096169" y="3602278"/>
                  <a:chExt cx="145820" cy="146462"/>
                </a:xfrm>
              </p:grpSpPr>
              <p:sp>
                <p:nvSpPr>
                  <p:cNvPr id="181" name="Google Shape;181;p11"/>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82" name="Google Shape;182;p11"/>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83" name="Google Shape;183;p11"/>
                <p:cNvGrpSpPr/>
                <p:nvPr/>
              </p:nvGrpSpPr>
              <p:grpSpPr>
                <a:xfrm rot="10800000">
                  <a:off x="13061402" y="3665637"/>
                  <a:ext cx="145820" cy="146462"/>
                  <a:chOff x="13096169" y="3602278"/>
                  <a:chExt cx="145820" cy="146462"/>
                </a:xfrm>
              </p:grpSpPr>
              <p:sp>
                <p:nvSpPr>
                  <p:cNvPr id="184" name="Google Shape;184;p11"/>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sp>
                <p:nvSpPr>
                  <p:cNvPr id="185" name="Google Shape;185;p11"/>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sp>
            <p:nvSpPr>
              <p:cNvPr id="186" name="Google Shape;186;p11"/>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nl-NL" sz="900" b="0" i="0" u="none" strike="noStrike" cap="none">
                    <a:solidFill>
                      <a:srgbClr val="211F26"/>
                    </a:solidFill>
                    <a:latin typeface="Calibri"/>
                    <a:ea typeface="Calibri"/>
                    <a:cs typeface="Calibri"/>
                    <a:sym typeface="Calibri"/>
                  </a:rPr>
                  <a:t>Bijsnijden</a:t>
                </a:r>
                <a:endParaRPr sz="1400" b="0" i="0" u="none" strike="noStrike" cap="none">
                  <a:solidFill>
                    <a:srgbClr val="000000"/>
                  </a:solidFill>
                  <a:latin typeface="Arial"/>
                  <a:ea typeface="Arial"/>
                  <a:cs typeface="Arial"/>
                  <a:sym typeface="Arial"/>
                </a:endParaRPr>
              </a:p>
            </p:txBody>
          </p:sp>
          <p:sp>
            <p:nvSpPr>
              <p:cNvPr id="187" name="Google Shape;187;p11"/>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88" name="Google Shape;188;p11"/>
            <p:cNvGrpSpPr/>
            <p:nvPr/>
          </p:nvGrpSpPr>
          <p:grpSpPr>
            <a:xfrm>
              <a:off x="-376736" y="4271597"/>
              <a:ext cx="283685" cy="283685"/>
              <a:chOff x="-510741" y="5913713"/>
              <a:chExt cx="267555" cy="267555"/>
            </a:xfrm>
          </p:grpSpPr>
          <p:sp>
            <p:nvSpPr>
              <p:cNvPr id="189" name="Google Shape;189;p11"/>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90" name="Google Shape;190;p11"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sp>
        <p:nvSpPr>
          <p:cNvPr id="191" name="Google Shape;191;p11"/>
          <p:cNvSpPr>
            <a:spLocks noGrp="1"/>
          </p:cNvSpPr>
          <p:nvPr>
            <p:ph type="pic" idx="2"/>
          </p:nvPr>
        </p:nvSpPr>
        <p:spPr>
          <a:xfrm>
            <a:off x="615949" y="609598"/>
            <a:ext cx="5386082" cy="3744000"/>
          </a:xfrm>
          <a:prstGeom prst="rect">
            <a:avLst/>
          </a:prstGeom>
          <a:solidFill>
            <a:srgbClr val="F2F2F2"/>
          </a:solidFill>
          <a:ln>
            <a:noFill/>
          </a:ln>
        </p:spPr>
      </p:sp>
      <p:sp>
        <p:nvSpPr>
          <p:cNvPr id="192" name="Google Shape;192;p11"/>
          <p:cNvSpPr>
            <a:spLocks noGrp="1"/>
          </p:cNvSpPr>
          <p:nvPr>
            <p:ph type="pic" idx="3"/>
          </p:nvPr>
        </p:nvSpPr>
        <p:spPr>
          <a:xfrm>
            <a:off x="6182031" y="609598"/>
            <a:ext cx="5386082" cy="3744000"/>
          </a:xfrm>
          <a:prstGeom prst="rect">
            <a:avLst/>
          </a:prstGeom>
          <a:solidFill>
            <a:srgbClr val="F2F2F2"/>
          </a:solidFill>
          <a:ln>
            <a:noFill/>
          </a:ln>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250"/>
                                        <p:tgtEl>
                                          <p:spTgt spid="191"/>
                                        </p:tgtEl>
                                      </p:cBhvr>
                                    </p:animEffect>
                                  </p:childTnLst>
                                </p:cTn>
                              </p:par>
                              <p:par>
                                <p:cTn id="8" presetID="10" presetClass="entr" presetSubtype="0" fill="hold" nodeType="withEffect">
                                  <p:stCondLst>
                                    <p:cond delay="25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250"/>
                                        <p:tgtEl>
                                          <p:spTgt spid="192"/>
                                        </p:tgtEl>
                                      </p:cBhvr>
                                    </p:animEffect>
                                  </p:childTnLst>
                                </p:cTn>
                              </p:par>
                            </p:childTnLst>
                          </p:cTn>
                        </p:par>
                        <p:par>
                          <p:cTn id="11" fill="hold">
                            <p:stCondLst>
                              <p:cond delay="250"/>
                            </p:stCondLst>
                            <p:childTnLst>
                              <p:par>
                                <p:cTn id="12" presetID="10" presetClass="entr" presetSubtype="0" fill="hold" nodeType="afterEffect">
                                  <p:stCondLst>
                                    <p:cond delay="500"/>
                                  </p:stCondLst>
                                  <p:childTnLst>
                                    <p:set>
                                      <p:cBhvr>
                                        <p:cTn id="13" dur="1" fill="hold">
                                          <p:stCondLst>
                                            <p:cond delay="0"/>
                                          </p:stCondLst>
                                        </p:cTn>
                                        <p:tgtEl>
                                          <p:spTgt spid="147"/>
                                        </p:tgtEl>
                                        <p:attrNameLst>
                                          <p:attrName>style.visibility</p:attrName>
                                        </p:attrNameLst>
                                      </p:cBhvr>
                                      <p:to>
                                        <p:strVal val="visible"/>
                                      </p:to>
                                    </p:set>
                                    <p:animEffect transition="in" filter="fade">
                                      <p:cBhvr>
                                        <p:cTn id="14" dur="25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 tekst">
  <p:cSld name="Titel + tekst">
    <p:spTree>
      <p:nvGrpSpPr>
        <p:cNvPr id="1" name="Shape 193"/>
        <p:cNvGrpSpPr/>
        <p:nvPr/>
      </p:nvGrpSpPr>
      <p:grpSpPr>
        <a:xfrm>
          <a:off x="0" y="0"/>
          <a:ext cx="0" cy="0"/>
          <a:chOff x="0" y="0"/>
          <a:chExt cx="0" cy="0"/>
        </a:xfrm>
      </p:grpSpPr>
      <p:sp>
        <p:nvSpPr>
          <p:cNvPr id="194" name="Google Shape;194;p8"/>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8"/>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8"/>
          <p:cNvSpPr txBox="1">
            <a:spLocks noGrp="1"/>
          </p:cNvSpPr>
          <p:nvPr>
            <p:ph type="body" idx="1"/>
          </p:nvPr>
        </p:nvSpPr>
        <p:spPr>
          <a:xfrm>
            <a:off x="615950" y="1605600"/>
            <a:ext cx="10952163" cy="464502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600"/>
              </a:spcBef>
              <a:spcAft>
                <a:spcPts val="0"/>
              </a:spcAft>
              <a:buSzPts val="1800"/>
              <a:buChar char="•"/>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228600" algn="l">
              <a:lnSpc>
                <a:spcPct val="90000"/>
              </a:lnSpc>
              <a:spcBef>
                <a:spcPts val="600"/>
              </a:spcBef>
              <a:spcAft>
                <a:spcPts val="0"/>
              </a:spcAft>
              <a:buClr>
                <a:schemeClr val="dk1"/>
              </a:buClr>
              <a:buSzPts val="1800"/>
              <a:buNone/>
              <a:defRPr/>
            </a:lvl4pPr>
            <a:lvl5pPr marL="2286000" lvl="4" indent="-228600" algn="l">
              <a:lnSpc>
                <a:spcPct val="90000"/>
              </a:lnSpc>
              <a:spcBef>
                <a:spcPts val="600"/>
              </a:spcBef>
              <a:spcAft>
                <a:spcPts val="0"/>
              </a:spcAft>
              <a:buClr>
                <a:schemeClr val="accent1"/>
              </a:buClr>
              <a:buSzPts val="1800"/>
              <a:buNone/>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grpSp>
        <p:nvGrpSpPr>
          <p:cNvPr id="197" name="Google Shape;197;p8"/>
          <p:cNvGrpSpPr/>
          <p:nvPr/>
        </p:nvGrpSpPr>
        <p:grpSpPr>
          <a:xfrm>
            <a:off x="-3786437" y="0"/>
            <a:ext cx="3693386" cy="5359349"/>
            <a:chOff x="-3786437" y="0"/>
            <a:chExt cx="3693386" cy="5359349"/>
          </a:xfrm>
        </p:grpSpPr>
        <p:sp>
          <p:nvSpPr>
            <p:cNvPr id="198" name="Google Shape;198;p8"/>
            <p:cNvSpPr/>
            <p:nvPr/>
          </p:nvSpPr>
          <p:spPr>
            <a:xfrm>
              <a:off x="-3786165" y="0"/>
              <a:ext cx="3593091" cy="4641338"/>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nl-NL" sz="1400" b="1" i="0" u="none" strike="noStrike" cap="none">
                  <a:solidFill>
                    <a:schemeClr val="accent1"/>
                  </a:solidFill>
                  <a:latin typeface="Calibri"/>
                  <a:ea typeface="Calibri"/>
                  <a:cs typeface="Calibri"/>
                  <a:sym typeface="Calibri"/>
                </a:rPr>
                <a:t>LIJSTNIVEAU KIEZEN</a:t>
              </a:r>
              <a:endParaRPr sz="1400" b="0" i="0" u="none" strike="noStrike" cap="none">
                <a:solidFill>
                  <a:srgbClr val="000000"/>
                </a:solidFill>
                <a:latin typeface="Arial"/>
                <a:ea typeface="Arial"/>
                <a:cs typeface="Arial"/>
                <a:sym typeface="Arial"/>
              </a:endParaRPr>
            </a:p>
          </p:txBody>
        </p:sp>
        <p:sp>
          <p:nvSpPr>
            <p:cNvPr id="199" name="Google Shape;199;p8"/>
            <p:cNvSpPr/>
            <p:nvPr/>
          </p:nvSpPr>
          <p:spPr>
            <a:xfrm>
              <a:off x="-3604183" y="18374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00" name="Google Shape;200;p8"/>
            <p:cNvSpPr/>
            <p:nvPr/>
          </p:nvSpPr>
          <p:spPr>
            <a:xfrm>
              <a:off x="-3319415" y="1837484"/>
              <a:ext cx="2949220" cy="180000"/>
            </a:xfrm>
            <a:prstGeom prst="rect">
              <a:avLst/>
            </a:prstGeom>
            <a:noFill/>
            <a:ln>
              <a:noFill/>
            </a:ln>
          </p:spPr>
          <p:txBody>
            <a:bodyPr spcFirstLastPara="1" wrap="square" lIns="0" tIns="0" rIns="0" bIns="0" anchor="ctr" anchorCtr="0">
              <a:noAutofit/>
            </a:bodyPr>
            <a:lstStyle/>
            <a:p>
              <a:pPr marL="177800" marR="0" lvl="0" indent="-177800" algn="l" rtl="0">
                <a:lnSpc>
                  <a:spcPct val="100000"/>
                </a:lnSpc>
                <a:spcBef>
                  <a:spcPts val="0"/>
                </a:spcBef>
                <a:spcAft>
                  <a:spcPts val="0"/>
                </a:spcAft>
                <a:buClr>
                  <a:schemeClr val="accent1"/>
                </a:buClr>
                <a:buSzPts val="1200"/>
                <a:buFont typeface="Calibri"/>
                <a:buChar char="•"/>
              </a:pPr>
              <a:r>
                <a:rPr lang="nl-NL" sz="1200" b="0" i="0" u="none" strike="noStrike" cap="none">
                  <a:solidFill>
                    <a:schemeClr val="dk1"/>
                  </a:solidFill>
                  <a:latin typeface="Calibri"/>
                  <a:ea typeface="Calibri"/>
                  <a:cs typeface="Calibri"/>
                  <a:sym typeface="Calibri"/>
                </a:rPr>
                <a:t>Bullet</a:t>
              </a:r>
              <a:endParaRPr sz="1200" b="0" i="0" u="none" strike="noStrike" cap="none">
                <a:solidFill>
                  <a:schemeClr val="dk1"/>
                </a:solidFill>
                <a:latin typeface="Calibri"/>
                <a:ea typeface="Calibri"/>
                <a:cs typeface="Calibri"/>
                <a:sym typeface="Calibri"/>
              </a:endParaRPr>
            </a:p>
          </p:txBody>
        </p:sp>
        <p:sp>
          <p:nvSpPr>
            <p:cNvPr id="201" name="Google Shape;201;p8"/>
            <p:cNvSpPr/>
            <p:nvPr/>
          </p:nvSpPr>
          <p:spPr>
            <a:xfrm>
              <a:off x="-3604183" y="212876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02" name="Google Shape;202;p8"/>
            <p:cNvSpPr/>
            <p:nvPr/>
          </p:nvSpPr>
          <p:spPr>
            <a:xfrm>
              <a:off x="-3604183" y="1196113"/>
              <a:ext cx="3229047" cy="45922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Gebruik onder de tab </a:t>
              </a:r>
              <a:r>
                <a:rPr lang="nl-NL" sz="1200" b="1" i="0" u="none" strike="noStrike" cap="none">
                  <a:solidFill>
                    <a:srgbClr val="000000"/>
                  </a:solidFill>
                  <a:latin typeface="Calibri"/>
                  <a:ea typeface="Calibri"/>
                  <a:cs typeface="Calibri"/>
                  <a:sym typeface="Calibri"/>
                </a:rPr>
                <a:t>‘Start’</a:t>
              </a:r>
              <a:r>
                <a:rPr lang="nl-NL" sz="1200" b="0" i="0" u="none" strike="noStrike" cap="none">
                  <a:solidFill>
                    <a:srgbClr val="000000"/>
                  </a:solidFill>
                  <a:latin typeface="Calibri"/>
                  <a:ea typeface="Calibri"/>
                  <a:cs typeface="Calibri"/>
                  <a:sym typeface="Calibri"/>
                </a:rPr>
                <a:t> de </a:t>
              </a:r>
              <a:r>
                <a:rPr lang="nl-NL" sz="1200" b="1" i="0" u="none" strike="noStrike" cap="none">
                  <a:solidFill>
                    <a:srgbClr val="000000"/>
                  </a:solidFill>
                  <a:latin typeface="Calibri"/>
                  <a:ea typeface="Calibri"/>
                  <a:cs typeface="Calibri"/>
                  <a:sym typeface="Calibri"/>
                </a:rPr>
                <a:t>lijstniveau-knoppen</a:t>
              </a:r>
              <a:r>
                <a:rPr lang="nl-NL" sz="1200" b="0" i="0" u="none" strike="noStrike" cap="none">
                  <a:solidFill>
                    <a:srgbClr val="000000"/>
                  </a:solidFill>
                  <a:latin typeface="Calibri"/>
                  <a:ea typeface="Calibri"/>
                  <a:cs typeface="Calibri"/>
                  <a:sym typeface="Calibri"/>
                </a:rPr>
                <a:t> om een tekst niveau te kiezen. </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Kies uit:</a:t>
              </a:r>
              <a:endParaRPr sz="1400" b="0" i="0" u="none" strike="noStrike" cap="none">
                <a:solidFill>
                  <a:srgbClr val="000000"/>
                </a:solidFill>
                <a:latin typeface="Arial"/>
                <a:ea typeface="Arial"/>
                <a:cs typeface="Arial"/>
                <a:sym typeface="Arial"/>
              </a:endParaRPr>
            </a:p>
          </p:txBody>
        </p:sp>
        <p:sp>
          <p:nvSpPr>
            <p:cNvPr id="203" name="Google Shape;203;p8"/>
            <p:cNvSpPr/>
            <p:nvPr/>
          </p:nvSpPr>
          <p:spPr>
            <a:xfrm>
              <a:off x="-3319415" y="2128873"/>
              <a:ext cx="2949220" cy="180000"/>
            </a:xfrm>
            <a:prstGeom prst="rect">
              <a:avLst/>
            </a:prstGeom>
            <a:noFill/>
            <a:ln>
              <a:noFill/>
            </a:ln>
          </p:spPr>
          <p:txBody>
            <a:bodyPr spcFirstLastPara="1" wrap="square" lIns="0" tIns="0" rIns="0" bIns="0" anchor="ctr" anchorCtr="0">
              <a:noAutofit/>
            </a:bodyPr>
            <a:lstStyle/>
            <a:p>
              <a:pPr marL="361950" marR="0" lvl="0" indent="-184150" algn="l" rtl="0">
                <a:lnSpc>
                  <a:spcPct val="100000"/>
                </a:lnSpc>
                <a:spcBef>
                  <a:spcPts val="0"/>
                </a:spcBef>
                <a:spcAft>
                  <a:spcPts val="0"/>
                </a:spcAft>
                <a:buClr>
                  <a:schemeClr val="accent2"/>
                </a:buClr>
                <a:buSzPts val="1200"/>
                <a:buFont typeface="Calibri"/>
                <a:buChar char="•"/>
              </a:pPr>
              <a:r>
                <a:rPr lang="nl-NL" sz="1200" b="0" i="0" u="none" strike="noStrike" cap="none">
                  <a:solidFill>
                    <a:schemeClr val="dk1"/>
                  </a:solidFill>
                  <a:latin typeface="Calibri"/>
                  <a:ea typeface="Calibri"/>
                  <a:cs typeface="Calibri"/>
                  <a:sym typeface="Calibri"/>
                </a:rPr>
                <a:t>Sub-bullet #1</a:t>
              </a:r>
              <a:endParaRPr sz="1400" b="0" i="0" u="none" strike="noStrike" cap="none">
                <a:solidFill>
                  <a:srgbClr val="000000"/>
                </a:solidFill>
                <a:latin typeface="Arial"/>
                <a:ea typeface="Arial"/>
                <a:cs typeface="Arial"/>
                <a:sym typeface="Arial"/>
              </a:endParaRPr>
            </a:p>
          </p:txBody>
        </p:sp>
        <p:sp>
          <p:nvSpPr>
            <p:cNvPr id="204" name="Google Shape;204;p8"/>
            <p:cNvSpPr/>
            <p:nvPr/>
          </p:nvSpPr>
          <p:spPr>
            <a:xfrm>
              <a:off x="-3604183" y="242005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05" name="Google Shape;205;p8"/>
            <p:cNvSpPr/>
            <p:nvPr/>
          </p:nvSpPr>
          <p:spPr>
            <a:xfrm>
              <a:off x="-3319415" y="2420262"/>
              <a:ext cx="2949220" cy="180000"/>
            </a:xfrm>
            <a:prstGeom prst="rect">
              <a:avLst/>
            </a:prstGeom>
            <a:noFill/>
            <a:ln>
              <a:noFill/>
            </a:ln>
          </p:spPr>
          <p:txBody>
            <a:bodyPr spcFirstLastPara="1" wrap="square" lIns="0" tIns="0" rIns="0" bIns="0" anchor="ctr" anchorCtr="0">
              <a:noAutofit/>
            </a:bodyPr>
            <a:lstStyle/>
            <a:p>
              <a:pPr marL="539750" marR="0" lvl="0" indent="-177800" algn="l" rtl="0">
                <a:lnSpc>
                  <a:spcPct val="100000"/>
                </a:lnSpc>
                <a:spcBef>
                  <a:spcPts val="0"/>
                </a:spcBef>
                <a:spcAft>
                  <a:spcPts val="0"/>
                </a:spcAft>
                <a:buClr>
                  <a:schemeClr val="accent1"/>
                </a:buClr>
                <a:buSzPts val="1200"/>
                <a:buFont typeface="Calibri"/>
                <a:buChar char="–"/>
              </a:pPr>
              <a:r>
                <a:rPr lang="nl-NL" sz="1200" b="0" i="0" u="none" strike="noStrike" cap="none">
                  <a:solidFill>
                    <a:schemeClr val="dk1"/>
                  </a:solidFill>
                  <a:latin typeface="Calibri"/>
                  <a:ea typeface="Calibri"/>
                  <a:cs typeface="Calibri"/>
                  <a:sym typeface="Calibri"/>
                </a:rPr>
                <a:t>Sub-bullet #2</a:t>
              </a:r>
              <a:endParaRPr sz="1400" b="0" i="0" u="none" strike="noStrike" cap="none">
                <a:solidFill>
                  <a:srgbClr val="000000"/>
                </a:solidFill>
                <a:latin typeface="Arial"/>
                <a:ea typeface="Arial"/>
                <a:cs typeface="Arial"/>
                <a:sym typeface="Arial"/>
              </a:endParaRPr>
            </a:p>
          </p:txBody>
        </p:sp>
        <p:sp>
          <p:nvSpPr>
            <p:cNvPr id="206" name="Google Shape;206;p8"/>
            <p:cNvSpPr/>
            <p:nvPr/>
          </p:nvSpPr>
          <p:spPr>
            <a:xfrm>
              <a:off x="-3604183" y="2711336"/>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07" name="Google Shape;207;p8"/>
            <p:cNvSpPr/>
            <p:nvPr/>
          </p:nvSpPr>
          <p:spPr>
            <a:xfrm>
              <a:off x="-3319415" y="2711651"/>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r>
                <a:rPr lang="nl-NL" sz="1200" b="0" i="0" u="none" strike="noStrike" cap="none">
                  <a:solidFill>
                    <a:schemeClr val="dk1"/>
                  </a:solidFill>
                  <a:latin typeface="Calibri"/>
                  <a:ea typeface="Calibri"/>
                  <a:cs typeface="Calibri"/>
                  <a:sym typeface="Calibri"/>
                </a:rPr>
                <a:t>Leestekst</a:t>
              </a:r>
              <a:endParaRPr sz="1400" b="0" i="0" u="none" strike="noStrike" cap="none">
                <a:solidFill>
                  <a:srgbClr val="000000"/>
                </a:solidFill>
                <a:latin typeface="Arial"/>
                <a:ea typeface="Arial"/>
                <a:cs typeface="Arial"/>
                <a:sym typeface="Arial"/>
              </a:endParaRPr>
            </a:p>
          </p:txBody>
        </p:sp>
        <p:sp>
          <p:nvSpPr>
            <p:cNvPr id="208" name="Google Shape;208;p8"/>
            <p:cNvSpPr/>
            <p:nvPr/>
          </p:nvSpPr>
          <p:spPr>
            <a:xfrm>
              <a:off x="-3604183" y="3002620"/>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209" name="Google Shape;209;p8"/>
            <p:cNvSpPr/>
            <p:nvPr/>
          </p:nvSpPr>
          <p:spPr>
            <a:xfrm>
              <a:off x="-3319415" y="3003040"/>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nl-NL" sz="1600" b="1" i="0" u="none" strike="noStrike" cap="none">
                  <a:solidFill>
                    <a:schemeClr val="accent1"/>
                  </a:solidFill>
                  <a:latin typeface="Calibri"/>
                  <a:ea typeface="Calibri"/>
                  <a:cs typeface="Calibri"/>
                  <a:sym typeface="Calibri"/>
                </a:rPr>
                <a:t>Kop #1</a:t>
              </a:r>
              <a:endParaRPr sz="1400" b="0" i="0" u="none" strike="noStrike" cap="none">
                <a:solidFill>
                  <a:srgbClr val="000000"/>
                </a:solidFill>
                <a:latin typeface="Arial"/>
                <a:ea typeface="Arial"/>
                <a:cs typeface="Arial"/>
                <a:sym typeface="Arial"/>
              </a:endParaRPr>
            </a:p>
          </p:txBody>
        </p:sp>
        <p:sp>
          <p:nvSpPr>
            <p:cNvPr id="210" name="Google Shape;210;p8"/>
            <p:cNvSpPr/>
            <p:nvPr/>
          </p:nvSpPr>
          <p:spPr>
            <a:xfrm>
              <a:off x="-3604183" y="329390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11" name="Google Shape;211;p8"/>
            <p:cNvSpPr/>
            <p:nvPr/>
          </p:nvSpPr>
          <p:spPr>
            <a:xfrm>
              <a:off x="-3319415" y="3585818"/>
              <a:ext cx="2949220" cy="180000"/>
            </a:xfrm>
            <a:prstGeom prst="rect">
              <a:avLst/>
            </a:prstGeom>
            <a:noFill/>
            <a:ln>
              <a:noFill/>
            </a:ln>
          </p:spPr>
          <p:txBody>
            <a:bodyPr spcFirstLastPara="1" wrap="square" lIns="0" tIns="0" rIns="0" bIns="0" anchor="ctr" anchorCtr="0">
              <a:noAutofit/>
            </a:bodyPr>
            <a:lstStyle/>
            <a:p>
              <a:pPr marL="266700" marR="0" lvl="0" indent="-266700" algn="l" rtl="0">
                <a:lnSpc>
                  <a:spcPct val="100000"/>
                </a:lnSpc>
                <a:spcBef>
                  <a:spcPts val="0"/>
                </a:spcBef>
                <a:spcAft>
                  <a:spcPts val="0"/>
                </a:spcAft>
                <a:buClr>
                  <a:schemeClr val="accent1"/>
                </a:buClr>
                <a:buSzPts val="1200"/>
                <a:buFont typeface="Arial"/>
                <a:buAutoNum type="arabicPeriod"/>
              </a:pPr>
              <a:r>
                <a:rPr lang="nl-NL" sz="1200" b="0" i="0" u="none" strike="noStrike" cap="none">
                  <a:solidFill>
                    <a:schemeClr val="dk1"/>
                  </a:solidFill>
                  <a:latin typeface="Calibri"/>
                  <a:ea typeface="Calibri"/>
                  <a:cs typeface="Calibri"/>
                  <a:sym typeface="Calibri"/>
                </a:rPr>
                <a:t>Numerieke bullet</a:t>
              </a:r>
              <a:endParaRPr sz="1200" b="0" i="0" u="none" strike="noStrike" cap="none">
                <a:solidFill>
                  <a:schemeClr val="dk1"/>
                </a:solidFill>
                <a:latin typeface="Calibri"/>
                <a:ea typeface="Calibri"/>
                <a:cs typeface="Calibri"/>
                <a:sym typeface="Calibri"/>
              </a:endParaRPr>
            </a:p>
          </p:txBody>
        </p:sp>
        <p:sp>
          <p:nvSpPr>
            <p:cNvPr id="212" name="Google Shape;212;p8"/>
            <p:cNvSpPr/>
            <p:nvPr/>
          </p:nvSpPr>
          <p:spPr>
            <a:xfrm>
              <a:off x="-3604183" y="358518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213" name="Google Shape;213;p8"/>
            <p:cNvSpPr/>
            <p:nvPr/>
          </p:nvSpPr>
          <p:spPr>
            <a:xfrm>
              <a:off x="-3325830" y="3877207"/>
              <a:ext cx="2949220" cy="180000"/>
            </a:xfrm>
            <a:prstGeom prst="rect">
              <a:avLst/>
            </a:prstGeom>
            <a:noFill/>
            <a:ln>
              <a:noFill/>
            </a:ln>
          </p:spPr>
          <p:txBody>
            <a:bodyPr spcFirstLastPara="1" wrap="square" lIns="0" tIns="0" rIns="0" bIns="0" anchor="ctr" anchorCtr="0">
              <a:noAutofit/>
            </a:bodyPr>
            <a:lstStyle/>
            <a:p>
              <a:pPr marL="447675" marR="0" lvl="0" indent="-179388" algn="l" rtl="0">
                <a:lnSpc>
                  <a:spcPct val="100000"/>
                </a:lnSpc>
                <a:spcBef>
                  <a:spcPts val="0"/>
                </a:spcBef>
                <a:spcAft>
                  <a:spcPts val="0"/>
                </a:spcAft>
                <a:buClr>
                  <a:schemeClr val="accent2"/>
                </a:buClr>
                <a:buSzPts val="1200"/>
                <a:buFont typeface="Arial"/>
                <a:buAutoNum type="alphaLcPeriod"/>
              </a:pPr>
              <a:r>
                <a:rPr lang="nl-NL" sz="1200" b="0" i="0" u="none" strike="noStrike" cap="none">
                  <a:solidFill>
                    <a:schemeClr val="dk1"/>
                  </a:solidFill>
                  <a:latin typeface="Calibri"/>
                  <a:ea typeface="Calibri"/>
                  <a:cs typeface="Calibri"/>
                  <a:sym typeface="Calibri"/>
                </a:rPr>
                <a:t>Alfabetische bullet</a:t>
              </a:r>
              <a:endParaRPr sz="1200" b="0" i="0" u="none" strike="noStrike" cap="none">
                <a:solidFill>
                  <a:schemeClr val="dk1"/>
                </a:solidFill>
                <a:latin typeface="Calibri"/>
                <a:ea typeface="Calibri"/>
                <a:cs typeface="Calibri"/>
                <a:sym typeface="Calibri"/>
              </a:endParaRPr>
            </a:p>
          </p:txBody>
        </p:sp>
        <p:sp>
          <p:nvSpPr>
            <p:cNvPr id="214" name="Google Shape;214;p8"/>
            <p:cNvSpPr/>
            <p:nvPr/>
          </p:nvSpPr>
          <p:spPr>
            <a:xfrm>
              <a:off x="-3604183" y="387647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a:off x="-3319415" y="4168594"/>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nl-NL" sz="1200" b="0" i="1" u="none" strike="noStrike" cap="none">
                  <a:solidFill>
                    <a:schemeClr val="dk1"/>
                  </a:solidFill>
                  <a:latin typeface="Calibri"/>
                  <a:ea typeface="Calibri"/>
                  <a:cs typeface="Calibri"/>
                  <a:sym typeface="Calibri"/>
                </a:rPr>
                <a:t>Bronvermelding</a:t>
              </a: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3604183" y="416859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3319415" y="3294429"/>
              <a:ext cx="294922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nl-NL" sz="1600" b="1" i="0" u="none" strike="noStrike" cap="none">
                  <a:solidFill>
                    <a:schemeClr val="accent2"/>
                  </a:solidFill>
                  <a:latin typeface="Calibri"/>
                  <a:ea typeface="Calibri"/>
                  <a:cs typeface="Calibri"/>
                  <a:sym typeface="Calibri"/>
                </a:rPr>
                <a:t>Kop #2</a:t>
              </a:r>
              <a:endParaRPr sz="1400" b="0" i="0" u="none" strike="noStrike" cap="none">
                <a:solidFill>
                  <a:srgbClr val="000000"/>
                </a:solidFill>
                <a:latin typeface="Arial"/>
                <a:ea typeface="Arial"/>
                <a:cs typeface="Arial"/>
                <a:sym typeface="Arial"/>
              </a:endParaRPr>
            </a:p>
          </p:txBody>
        </p:sp>
        <p:sp>
          <p:nvSpPr>
            <p:cNvPr id="218" name="Google Shape;218;p8"/>
            <p:cNvSpPr/>
            <p:nvPr/>
          </p:nvSpPr>
          <p:spPr>
            <a:xfrm>
              <a:off x="-3786437" y="4531349"/>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nl-NL" sz="1200" b="1" i="0" u="none" strike="noStrike" cap="none">
                  <a:solidFill>
                    <a:srgbClr val="211F26"/>
                  </a:solidFill>
                  <a:latin typeface="Calibri"/>
                  <a:ea typeface="Calibri"/>
                  <a:cs typeface="Calibri"/>
                  <a:sym typeface="Calibri"/>
                </a:rPr>
                <a:t>MEER WETEN?</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Ga naar de instructie dia </a:t>
              </a:r>
              <a:r>
                <a:rPr lang="nl-NL" sz="1200" b="1" i="0" u="none" strike="noStrike" cap="none">
                  <a:solidFill>
                    <a:srgbClr val="211F26"/>
                  </a:solidFill>
                  <a:latin typeface="Calibri"/>
                  <a:ea typeface="Calibri"/>
                  <a:cs typeface="Calibri"/>
                  <a:sym typeface="Calibri"/>
                </a:rPr>
                <a:t>‘VIDEO INSTRUCTIES’</a:t>
              </a:r>
              <a:r>
                <a:rPr lang="nl-NL" sz="1200" b="0" i="0" u="none" strike="noStrike" cap="none">
                  <a:solidFill>
                    <a:srgbClr val="211F26"/>
                  </a:solidFill>
                  <a:latin typeface="Calibri"/>
                  <a:ea typeface="Calibri"/>
                  <a:cs typeface="Calibri"/>
                  <a:sym typeface="Calibri"/>
                </a:rPr>
                <a:t>.</a:t>
              </a:r>
              <a:br>
                <a:rPr lang="nl-NL" sz="1200" b="0" i="0" u="none" strike="noStrike" cap="none">
                  <a:solidFill>
                    <a:srgbClr val="211F26"/>
                  </a:solidFill>
                  <a:latin typeface="Calibri"/>
                  <a:ea typeface="Calibri"/>
                  <a:cs typeface="Calibri"/>
                  <a:sym typeface="Calibri"/>
                </a:rPr>
              </a:br>
              <a:r>
                <a:rPr lang="nl-NL" sz="1200" b="0" i="0" u="none" strike="noStrike" cap="none">
                  <a:solidFill>
                    <a:srgbClr val="211F26"/>
                  </a:solidFill>
                  <a:latin typeface="Calibri"/>
                  <a:ea typeface="Calibri"/>
                  <a:cs typeface="Calibri"/>
                  <a:sym typeface="Calibri"/>
                </a:rPr>
                <a:t>Deze vind je vooraan de presentatie of voeg je in via </a:t>
              </a:r>
              <a:r>
                <a:rPr lang="nl-NL" sz="1200" b="0" i="1" u="none" strike="noStrike" cap="none">
                  <a:solidFill>
                    <a:srgbClr val="211F26"/>
                  </a:solidFill>
                  <a:latin typeface="Calibri"/>
                  <a:ea typeface="Calibri"/>
                  <a:cs typeface="Calibri"/>
                  <a:sym typeface="Calibri"/>
                </a:rPr>
                <a:t>‘Start’</a:t>
              </a:r>
              <a:r>
                <a:rPr lang="nl-NL" sz="1200" b="0" i="0" u="none" strike="noStrike" cap="none">
                  <a:solidFill>
                    <a:srgbClr val="211F26"/>
                  </a:solidFill>
                  <a:latin typeface="Calibri"/>
                  <a:ea typeface="Calibri"/>
                  <a:cs typeface="Calibri"/>
                  <a:sym typeface="Calibri"/>
                </a:rPr>
                <a:t> &gt; </a:t>
              </a:r>
              <a:r>
                <a:rPr lang="nl-NL"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grpSp>
          <p:nvGrpSpPr>
            <p:cNvPr id="219" name="Google Shape;219;p8"/>
            <p:cNvGrpSpPr/>
            <p:nvPr/>
          </p:nvGrpSpPr>
          <p:grpSpPr>
            <a:xfrm>
              <a:off x="-376736" y="4400186"/>
              <a:ext cx="283685" cy="283685"/>
              <a:chOff x="-510741" y="5913713"/>
              <a:chExt cx="267555" cy="267555"/>
            </a:xfrm>
          </p:grpSpPr>
          <p:sp>
            <p:nvSpPr>
              <p:cNvPr id="220" name="Google Shape;220;p8"/>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21" name="Google Shape;221;p8"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nvGrpSpPr>
            <p:cNvPr id="222" name="Google Shape;222;p8"/>
            <p:cNvGrpSpPr/>
            <p:nvPr/>
          </p:nvGrpSpPr>
          <p:grpSpPr>
            <a:xfrm>
              <a:off x="-3605171" y="458674"/>
              <a:ext cx="3234311" cy="558875"/>
              <a:chOff x="-3605171" y="458674"/>
              <a:chExt cx="3234311" cy="558875"/>
            </a:xfrm>
          </p:grpSpPr>
          <p:sp>
            <p:nvSpPr>
              <p:cNvPr id="223" name="Google Shape;223;p8"/>
              <p:cNvSpPr/>
              <p:nvPr/>
            </p:nvSpPr>
            <p:spPr>
              <a:xfrm>
                <a:off x="-3604183" y="458674"/>
                <a:ext cx="393459" cy="184058"/>
              </a:xfrm>
              <a:prstGeom prst="rect">
                <a:avLst/>
              </a:prstGeom>
              <a:solidFill>
                <a:srgbClr val="F8F8F8"/>
              </a:solidFill>
              <a:ln>
                <a:noFill/>
              </a:ln>
            </p:spPr>
            <p:txBody>
              <a:bodyPr spcFirstLastPara="1" wrap="square" lIns="0" tIns="1800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NL" sz="900" b="1" i="0" u="none" strike="noStrike" cap="none">
                    <a:solidFill>
                      <a:srgbClr val="211F26"/>
                    </a:solidFill>
                    <a:latin typeface="Calibri"/>
                    <a:ea typeface="Calibri"/>
                    <a:cs typeface="Calibri"/>
                    <a:sym typeface="Calibri"/>
                  </a:rPr>
                  <a:t>Start</a:t>
                </a: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a:off x="-3599184" y="621345"/>
                <a:ext cx="383782" cy="27171"/>
              </a:xfrm>
              <a:prstGeom prst="rect">
                <a:avLst/>
              </a:prstGeom>
              <a:solidFill>
                <a:srgbClr val="B7462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nvGrpSpPr>
              <p:cNvPr id="225" name="Google Shape;225;p8"/>
              <p:cNvGrpSpPr/>
              <p:nvPr/>
            </p:nvGrpSpPr>
            <p:grpSpPr>
              <a:xfrm>
                <a:off x="-3386247" y="830871"/>
                <a:ext cx="139423" cy="109566"/>
                <a:chOff x="-2866744" y="827071"/>
                <a:chExt cx="168701" cy="132575"/>
              </a:xfrm>
            </p:grpSpPr>
            <p:grpSp>
              <p:nvGrpSpPr>
                <p:cNvPr id="226" name="Google Shape;226;p8"/>
                <p:cNvGrpSpPr/>
                <p:nvPr/>
              </p:nvGrpSpPr>
              <p:grpSpPr>
                <a:xfrm>
                  <a:off x="-2866744" y="827071"/>
                  <a:ext cx="168701" cy="132575"/>
                  <a:chOff x="-2866744" y="827071"/>
                  <a:chExt cx="168701" cy="132575"/>
                </a:xfrm>
              </p:grpSpPr>
              <p:cxnSp>
                <p:nvCxnSpPr>
                  <p:cNvPr id="227" name="Google Shape;227;p8"/>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28" name="Google Shape;228;p8"/>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29" name="Google Shape;229;p8"/>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0" name="Google Shape;230;p8"/>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1" name="Google Shape;231;p8"/>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32" name="Google Shape;232;p8"/>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233" name="Google Shape;233;p8"/>
              <p:cNvGrpSpPr/>
              <p:nvPr/>
            </p:nvGrpSpPr>
            <p:grpSpPr>
              <a:xfrm>
                <a:off x="-3605171" y="830871"/>
                <a:ext cx="139423" cy="109566"/>
                <a:chOff x="-2866744" y="518074"/>
                <a:chExt cx="168701" cy="132575"/>
              </a:xfrm>
            </p:grpSpPr>
            <p:grpSp>
              <p:nvGrpSpPr>
                <p:cNvPr id="234" name="Google Shape;234;p8"/>
                <p:cNvGrpSpPr/>
                <p:nvPr/>
              </p:nvGrpSpPr>
              <p:grpSpPr>
                <a:xfrm>
                  <a:off x="-2866744" y="518074"/>
                  <a:ext cx="168701" cy="132575"/>
                  <a:chOff x="-2866744" y="518074"/>
                  <a:chExt cx="168701" cy="132575"/>
                </a:xfrm>
              </p:grpSpPr>
              <p:cxnSp>
                <p:nvCxnSpPr>
                  <p:cNvPr id="235" name="Google Shape;235;p8"/>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6" name="Google Shape;236;p8"/>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7" name="Google Shape;237;p8"/>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8" name="Google Shape;238;p8"/>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39" name="Google Shape;239;p8"/>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40" name="Google Shape;240;p8"/>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cxnSp>
            <p:nvCxnSpPr>
              <p:cNvPr id="241" name="Google Shape;241;p8"/>
              <p:cNvCxnSpPr/>
              <p:nvPr/>
            </p:nvCxnSpPr>
            <p:spPr>
              <a:xfrm rot="10800000" flipH="1">
                <a:off x="-3459956" y="588169"/>
                <a:ext cx="547687" cy="219076"/>
              </a:xfrm>
              <a:prstGeom prst="straightConnector1">
                <a:avLst/>
              </a:prstGeom>
              <a:noFill/>
              <a:ln w="19050" cap="rnd" cmpd="sng">
                <a:solidFill>
                  <a:schemeClr val="accent1"/>
                </a:solidFill>
                <a:prstDash val="solid"/>
                <a:round/>
                <a:headEnd type="oval" w="med" len="med"/>
                <a:tailEnd type="none" w="sm" len="sm"/>
              </a:ln>
            </p:spPr>
          </p:cxnSp>
          <p:cxnSp>
            <p:nvCxnSpPr>
              <p:cNvPr id="242" name="Google Shape;242;p8"/>
              <p:cNvCxnSpPr/>
              <p:nvPr/>
            </p:nvCxnSpPr>
            <p:spPr>
              <a:xfrm>
                <a:off x="-3224213" y="828675"/>
                <a:ext cx="319088" cy="0"/>
              </a:xfrm>
              <a:prstGeom prst="straightConnector1">
                <a:avLst/>
              </a:prstGeom>
              <a:noFill/>
              <a:ln w="19050" cap="rnd" cmpd="sng">
                <a:solidFill>
                  <a:schemeClr val="accent1"/>
                </a:solidFill>
                <a:prstDash val="solid"/>
                <a:round/>
                <a:headEnd type="oval" w="med" len="med"/>
                <a:tailEnd type="none" w="sm" len="sm"/>
              </a:ln>
            </p:spPr>
          </p:cxnSp>
          <p:sp>
            <p:nvSpPr>
              <p:cNvPr id="243" name="Google Shape;243;p8"/>
              <p:cNvSpPr/>
              <p:nvPr/>
            </p:nvSpPr>
            <p:spPr>
              <a:xfrm>
                <a:off x="-2559903" y="512179"/>
                <a:ext cx="2189042" cy="15108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nl-NL" sz="1100" b="0" i="0" u="none" strike="noStrike" cap="none">
                    <a:solidFill>
                      <a:schemeClr val="dk1"/>
                    </a:solidFill>
                    <a:latin typeface="Calibri"/>
                    <a:ea typeface="Calibri"/>
                    <a:cs typeface="Calibri"/>
                    <a:sym typeface="Calibri"/>
                  </a:rPr>
                  <a:t>Lijstniveau verlagen</a:t>
                </a:r>
                <a:endParaRPr sz="1400" b="0" i="0" u="none" strike="noStrike" cap="none">
                  <a:solidFill>
                    <a:srgbClr val="000000"/>
                  </a:solidFill>
                  <a:latin typeface="Arial"/>
                  <a:ea typeface="Arial"/>
                  <a:cs typeface="Arial"/>
                  <a:sym typeface="Arial"/>
                </a:endParaRPr>
              </a:p>
            </p:txBody>
          </p:sp>
          <p:sp>
            <p:nvSpPr>
              <p:cNvPr id="244" name="Google Shape;244;p8"/>
              <p:cNvSpPr/>
              <p:nvPr/>
            </p:nvSpPr>
            <p:spPr>
              <a:xfrm>
                <a:off x="-2559903" y="819562"/>
                <a:ext cx="2189043" cy="14220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nl-NL" sz="1100" b="0" i="0" u="none" strike="noStrike" cap="none">
                    <a:solidFill>
                      <a:schemeClr val="dk1"/>
                    </a:solidFill>
                    <a:latin typeface="Calibri"/>
                    <a:ea typeface="Calibri"/>
                    <a:cs typeface="Calibri"/>
                    <a:sym typeface="Calibri"/>
                  </a:rPr>
                  <a:t>Lijstniveau verhogen</a:t>
                </a:r>
                <a:endParaRPr sz="1400" b="0" i="0" u="none" strike="noStrike" cap="none">
                  <a:solidFill>
                    <a:srgbClr val="000000"/>
                  </a:solidFill>
                  <a:latin typeface="Arial"/>
                  <a:ea typeface="Arial"/>
                  <a:cs typeface="Arial"/>
                  <a:sym typeface="Arial"/>
                </a:endParaRPr>
              </a:p>
            </p:txBody>
          </p:sp>
          <p:grpSp>
            <p:nvGrpSpPr>
              <p:cNvPr id="245" name="Google Shape;245;p8"/>
              <p:cNvGrpSpPr/>
              <p:nvPr/>
            </p:nvGrpSpPr>
            <p:grpSpPr>
              <a:xfrm>
                <a:off x="-2916763" y="769168"/>
                <a:ext cx="268738" cy="248381"/>
                <a:chOff x="-2916763" y="769168"/>
                <a:chExt cx="268738" cy="248381"/>
              </a:xfrm>
            </p:grpSpPr>
            <p:sp>
              <p:nvSpPr>
                <p:cNvPr id="246" name="Google Shape;246;p8"/>
                <p:cNvSpPr/>
                <p:nvPr/>
              </p:nvSpPr>
              <p:spPr>
                <a:xfrm>
                  <a:off x="-2916763" y="769168"/>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247" name="Google Shape;247;p8"/>
                <p:cNvGrpSpPr/>
                <p:nvPr/>
              </p:nvGrpSpPr>
              <p:grpSpPr>
                <a:xfrm>
                  <a:off x="-2866744" y="827071"/>
                  <a:ext cx="168701" cy="132575"/>
                  <a:chOff x="-2866744" y="827071"/>
                  <a:chExt cx="168701" cy="132575"/>
                </a:xfrm>
              </p:grpSpPr>
              <p:cxnSp>
                <p:nvCxnSpPr>
                  <p:cNvPr id="248" name="Google Shape;248;p8"/>
                  <p:cNvCxnSpPr/>
                  <p:nvPr/>
                </p:nvCxnSpPr>
                <p:spPr>
                  <a:xfrm>
                    <a:off x="-2866744" y="827071"/>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49" name="Google Shape;249;p8"/>
                  <p:cNvCxnSpPr/>
                  <p:nvPr/>
                </p:nvCxnSpPr>
                <p:spPr>
                  <a:xfrm>
                    <a:off x="-2866744" y="959646"/>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0" name="Google Shape;250;p8"/>
                  <p:cNvCxnSpPr/>
                  <p:nvPr/>
                </p:nvCxnSpPr>
                <p:spPr>
                  <a:xfrm>
                    <a:off x="-2773990" y="926503"/>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1" name="Google Shape;251;p8"/>
                  <p:cNvCxnSpPr/>
                  <p:nvPr/>
                </p:nvCxnSpPr>
                <p:spPr>
                  <a:xfrm>
                    <a:off x="-2773990" y="893359"/>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2" name="Google Shape;252;p8"/>
                  <p:cNvCxnSpPr/>
                  <p:nvPr/>
                </p:nvCxnSpPr>
                <p:spPr>
                  <a:xfrm>
                    <a:off x="-2773990" y="860215"/>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53" name="Google Shape;253;p8"/>
                <p:cNvSpPr/>
                <p:nvPr/>
              </p:nvSpPr>
              <p:spPr>
                <a:xfrm>
                  <a:off x="-2866744" y="858737"/>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254" name="Google Shape;254;p8"/>
              <p:cNvGrpSpPr/>
              <p:nvPr/>
            </p:nvGrpSpPr>
            <p:grpSpPr>
              <a:xfrm>
                <a:off x="-2916763" y="460171"/>
                <a:ext cx="268738" cy="248381"/>
                <a:chOff x="-2916763" y="460171"/>
                <a:chExt cx="268738" cy="248381"/>
              </a:xfrm>
            </p:grpSpPr>
            <p:sp>
              <p:nvSpPr>
                <p:cNvPr id="255" name="Google Shape;255;p8"/>
                <p:cNvSpPr/>
                <p:nvPr/>
              </p:nvSpPr>
              <p:spPr>
                <a:xfrm>
                  <a:off x="-2916763" y="460171"/>
                  <a:ext cx="268738" cy="248381"/>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256" name="Google Shape;256;p8"/>
                <p:cNvGrpSpPr/>
                <p:nvPr/>
              </p:nvGrpSpPr>
              <p:grpSpPr>
                <a:xfrm>
                  <a:off x="-2866744" y="518074"/>
                  <a:ext cx="168701" cy="132575"/>
                  <a:chOff x="-2866744" y="518074"/>
                  <a:chExt cx="168701" cy="132575"/>
                </a:xfrm>
              </p:grpSpPr>
              <p:cxnSp>
                <p:nvCxnSpPr>
                  <p:cNvPr id="257" name="Google Shape;257;p8"/>
                  <p:cNvCxnSpPr/>
                  <p:nvPr/>
                </p:nvCxnSpPr>
                <p:spPr>
                  <a:xfrm>
                    <a:off x="-2866744" y="518074"/>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8" name="Google Shape;258;p8"/>
                  <p:cNvCxnSpPr/>
                  <p:nvPr/>
                </p:nvCxnSpPr>
                <p:spPr>
                  <a:xfrm>
                    <a:off x="-2866744" y="650649"/>
                    <a:ext cx="168701"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59" name="Google Shape;259;p8"/>
                  <p:cNvCxnSpPr/>
                  <p:nvPr/>
                </p:nvCxnSpPr>
                <p:spPr>
                  <a:xfrm>
                    <a:off x="-2773990" y="617506"/>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60" name="Google Shape;260;p8"/>
                  <p:cNvCxnSpPr/>
                  <p:nvPr/>
                </p:nvCxnSpPr>
                <p:spPr>
                  <a:xfrm>
                    <a:off x="-2773990" y="584362"/>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261" name="Google Shape;261;p8"/>
                  <p:cNvCxnSpPr/>
                  <p:nvPr/>
                </p:nvCxnSpPr>
                <p:spPr>
                  <a:xfrm>
                    <a:off x="-2773990" y="551218"/>
                    <a:ext cx="75947"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262" name="Google Shape;262;p8"/>
                <p:cNvSpPr/>
                <p:nvPr/>
              </p:nvSpPr>
              <p:spPr>
                <a:xfrm flipH="1">
                  <a:off x="-2866744" y="549740"/>
                  <a:ext cx="70676" cy="67902"/>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grpSp>
      <p:sp>
        <p:nvSpPr>
          <p:cNvPr id="263" name="Google Shape;263;p8"/>
          <p:cNvSpPr/>
          <p:nvPr/>
        </p:nvSpPr>
        <p:spPr>
          <a:xfrm>
            <a:off x="0" y="-425941"/>
            <a:ext cx="1067600" cy="24622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nl-NL" sz="1600" b="0" i="0" u="none" strike="noStrike" cap="none">
                <a:solidFill>
                  <a:schemeClr val="accent1"/>
                </a:solidFill>
                <a:latin typeface="Arial"/>
                <a:ea typeface="Arial"/>
                <a:cs typeface="Arial"/>
                <a:sym typeface="Arial"/>
              </a:rPr>
              <a:t>Titel + tekst</a:t>
            </a:r>
            <a:endParaRPr sz="1400" b="0" i="0" u="none" strike="noStrike" cap="none">
              <a:solidFill>
                <a:srgbClr val="000000"/>
              </a:solidFill>
              <a:latin typeface="Arial"/>
              <a:ea typeface="Arial"/>
              <a:cs typeface="Arial"/>
              <a:sym typeface="Arial"/>
            </a:endParaRPr>
          </a:p>
        </p:txBody>
      </p:sp>
      <p:sp>
        <p:nvSpPr>
          <p:cNvPr id="264" name="Google Shape;264;p8"/>
          <p:cNvSpPr txBox="1">
            <a:spLocks noGrp="1"/>
          </p:cNvSpPr>
          <p:nvPr>
            <p:ph type="title"/>
          </p:nvPr>
        </p:nvSpPr>
        <p:spPr>
          <a:xfrm>
            <a:off x="615950" y="609600"/>
            <a:ext cx="10952162" cy="4810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750"/>
                                        <p:tgtEl>
                                          <p:spTgt spid="264"/>
                                        </p:tgtEl>
                                      </p:cBhvr>
                                    </p:animEffect>
                                  </p:childTnLst>
                                </p:cTn>
                              </p:par>
                              <p:par>
                                <p:cTn id="8" presetID="10" presetClass="entr" presetSubtype="0" fill="hold" nodeType="withEffect">
                                  <p:stCondLst>
                                    <p:cond delay="25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7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body" idx="1"/>
          </p:nvPr>
        </p:nvSpPr>
        <p:spPr>
          <a:xfrm>
            <a:off x="615950" y="1604524"/>
            <a:ext cx="10952163" cy="4632764"/>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6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accent3"/>
              </a:buClr>
              <a:buSzPts val="1600"/>
              <a:buFont typeface="Quattrocento Sans"/>
              <a:buChar char="–"/>
              <a:defRPr sz="1600" b="0" i="0" u="none" strike="noStrike" cap="none">
                <a:solidFill>
                  <a:schemeClr val="dk1"/>
                </a:solidFill>
                <a:latin typeface="Arial"/>
                <a:ea typeface="Arial"/>
                <a:cs typeface="Arial"/>
                <a:sym typeface="Arial"/>
              </a:defRPr>
            </a:lvl3pPr>
            <a:lvl4pPr marL="1828800" marR="0" lvl="3" indent="-228600"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L="2743200" marR="0" lvl="5"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2"/>
                </a:solidFill>
                <a:latin typeface="Arial"/>
                <a:ea typeface="Arial"/>
                <a:cs typeface="Arial"/>
                <a:sym typeface="Arial"/>
              </a:defRPr>
            </a:lvl6pPr>
            <a:lvl7pPr marL="3200400" marR="0" lvl="6" indent="-342900" algn="l" rtl="0">
              <a:lnSpc>
                <a:spcPct val="90000"/>
              </a:lnSpc>
              <a:spcBef>
                <a:spcPts val="600"/>
              </a:spcBef>
              <a:spcAft>
                <a:spcPts val="0"/>
              </a:spcAft>
              <a:buClr>
                <a:schemeClr val="accent1"/>
              </a:buClr>
              <a:buSzPts val="1800"/>
              <a:buFont typeface="Arial"/>
              <a:buAutoNum type="arabicPeriod"/>
              <a:defRPr sz="1800" b="0" i="0" u="none" strike="noStrike" cap="none">
                <a:solidFill>
                  <a:schemeClr val="dk1"/>
                </a:solidFill>
                <a:latin typeface="Arial"/>
                <a:ea typeface="Arial"/>
                <a:cs typeface="Arial"/>
                <a:sym typeface="Arial"/>
              </a:defRPr>
            </a:lvl7pPr>
            <a:lvl8pPr marL="3657600" marR="0" lvl="7" indent="-330200" algn="l" rtl="0">
              <a:lnSpc>
                <a:spcPct val="90000"/>
              </a:lnSpc>
              <a:spcBef>
                <a:spcPts val="600"/>
              </a:spcBef>
              <a:spcAft>
                <a:spcPts val="0"/>
              </a:spcAft>
              <a:buClr>
                <a:schemeClr val="accent2"/>
              </a:buClr>
              <a:buSzPts val="1600"/>
              <a:buFont typeface="Arial"/>
              <a:buAutoNum type="alphaLcPeriod"/>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11" name="Google Shape;11;p6"/>
          <p:cNvSpPr txBox="1"/>
          <p:nvPr/>
        </p:nvSpPr>
        <p:spPr>
          <a:xfrm>
            <a:off x="0" y="-621351"/>
            <a:ext cx="3994152" cy="1800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chemeClr val="accent2"/>
                </a:solidFill>
                <a:latin typeface="Arial"/>
                <a:ea typeface="Arial"/>
                <a:cs typeface="Arial"/>
                <a:sym typeface="Arial"/>
              </a:rPr>
              <a:t>INDELING</a:t>
            </a:r>
            <a:endParaRPr sz="1400" b="0" i="0" u="none" strike="noStrike" cap="none">
              <a:solidFill>
                <a:srgbClr val="000000"/>
              </a:solidFill>
              <a:latin typeface="Arial"/>
              <a:ea typeface="Arial"/>
              <a:cs typeface="Arial"/>
              <a:sym typeface="Arial"/>
            </a:endParaRPr>
          </a:p>
        </p:txBody>
      </p:sp>
      <p:sp>
        <p:nvSpPr>
          <p:cNvPr id="12" name="Google Shape;12;p6"/>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grpSp>
        <p:nvGrpSpPr>
          <p:cNvPr id="14" name="Google Shape;14;p6"/>
          <p:cNvGrpSpPr/>
          <p:nvPr/>
        </p:nvGrpSpPr>
        <p:grpSpPr>
          <a:xfrm>
            <a:off x="11094747" y="-305201"/>
            <a:ext cx="1097253" cy="161709"/>
            <a:chOff x="9466067" y="5686969"/>
            <a:chExt cx="2725933" cy="401738"/>
          </a:xfrm>
        </p:grpSpPr>
        <p:sp>
          <p:nvSpPr>
            <p:cNvPr id="15" name="Google Shape;15;p6"/>
            <p:cNvSpPr/>
            <p:nvPr/>
          </p:nvSpPr>
          <p:spPr>
            <a:xfrm>
              <a:off x="9466067" y="5689096"/>
              <a:ext cx="399611" cy="399611"/>
            </a:xfrm>
            <a:prstGeom prst="rect">
              <a:avLst/>
            </a:prstGeom>
            <a:solidFill>
              <a:srgbClr val="D34440"/>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6" name="Google Shape;16;p6"/>
            <p:cNvSpPr/>
            <p:nvPr/>
          </p:nvSpPr>
          <p:spPr>
            <a:xfrm>
              <a:off x="9934785" y="5689096"/>
              <a:ext cx="399611" cy="399611"/>
            </a:xfrm>
            <a:prstGeom prst="rect">
              <a:avLst/>
            </a:prstGeom>
            <a:solidFill>
              <a:srgbClr val="EB8A23"/>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7" name="Google Shape;17;p6"/>
            <p:cNvSpPr/>
            <p:nvPr/>
          </p:nvSpPr>
          <p:spPr>
            <a:xfrm>
              <a:off x="10403503" y="5689096"/>
              <a:ext cx="399611" cy="399611"/>
            </a:xfrm>
            <a:prstGeom prst="rect">
              <a:avLst/>
            </a:prstGeom>
            <a:solidFill>
              <a:srgbClr val="806B5F"/>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8" name="Google Shape;18;p6"/>
            <p:cNvSpPr/>
            <p:nvPr/>
          </p:nvSpPr>
          <p:spPr>
            <a:xfrm>
              <a:off x="11333030" y="5686969"/>
              <a:ext cx="399611" cy="399611"/>
            </a:xfrm>
            <a:prstGeom prst="rect">
              <a:avLst/>
            </a:prstGeom>
            <a:solidFill>
              <a:schemeClr val="accent5"/>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9" name="Google Shape;19;p6"/>
            <p:cNvSpPr/>
            <p:nvPr/>
          </p:nvSpPr>
          <p:spPr>
            <a:xfrm>
              <a:off x="10873671" y="5686969"/>
              <a:ext cx="399611" cy="399611"/>
            </a:xfrm>
            <a:prstGeom prst="rect">
              <a:avLst/>
            </a:prstGeom>
            <a:solidFill>
              <a:schemeClr val="dk2"/>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0" name="Google Shape;20;p6"/>
            <p:cNvSpPr/>
            <p:nvPr/>
          </p:nvSpPr>
          <p:spPr>
            <a:xfrm>
              <a:off x="11792389" y="5686969"/>
              <a:ext cx="399611" cy="399611"/>
            </a:xfrm>
            <a:prstGeom prst="rect">
              <a:avLst/>
            </a:prstGeom>
            <a:solidFill>
              <a:srgbClr val="B5A59A"/>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grpSp>
        <p:nvGrpSpPr>
          <p:cNvPr id="21" name="Google Shape;21;p6"/>
          <p:cNvGrpSpPr/>
          <p:nvPr/>
        </p:nvGrpSpPr>
        <p:grpSpPr>
          <a:xfrm>
            <a:off x="11578446" y="6454140"/>
            <a:ext cx="407814" cy="199730"/>
            <a:chOff x="4594081" y="2529803"/>
            <a:chExt cx="3021755" cy="1479927"/>
          </a:xfrm>
        </p:grpSpPr>
        <p:sp>
          <p:nvSpPr>
            <p:cNvPr id="22" name="Google Shape;22;p6"/>
            <p:cNvSpPr/>
            <p:nvPr/>
          </p:nvSpPr>
          <p:spPr>
            <a:xfrm>
              <a:off x="4598153"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6"/>
            <p:cNvSpPr/>
            <p:nvPr/>
          </p:nvSpPr>
          <p:spPr>
            <a:xfrm>
              <a:off x="5086032" y="2768449"/>
              <a:ext cx="444711" cy="553852"/>
            </a:xfrm>
            <a:custGeom>
              <a:avLst/>
              <a:gdLst/>
              <a:ahLst/>
              <a:cxnLst/>
              <a:rect l="l" t="t" r="r" b="b"/>
              <a:pathLst>
                <a:path w="444711" h="553852" extrusionOk="0">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6"/>
            <p:cNvSpPr/>
            <p:nvPr/>
          </p:nvSpPr>
          <p:spPr>
            <a:xfrm>
              <a:off x="5614636" y="2775779"/>
              <a:ext cx="359189" cy="537562"/>
            </a:xfrm>
            <a:custGeom>
              <a:avLst/>
              <a:gdLst/>
              <a:ahLst/>
              <a:cxnLst/>
              <a:rect l="l" t="t" r="r" b="b"/>
              <a:pathLst>
                <a:path w="359189" h="537562" extrusionOk="0">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p6"/>
            <p:cNvSpPr/>
            <p:nvPr/>
          </p:nvSpPr>
          <p:spPr>
            <a:xfrm>
              <a:off x="6052017"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6"/>
            <p:cNvSpPr/>
            <p:nvPr/>
          </p:nvSpPr>
          <p:spPr>
            <a:xfrm>
              <a:off x="4595710" y="3322301"/>
              <a:ext cx="136834" cy="138463"/>
            </a:xfrm>
            <a:custGeom>
              <a:avLst/>
              <a:gdLst/>
              <a:ahLst/>
              <a:cxnLst/>
              <a:rect l="l" t="t" r="r" b="b"/>
              <a:pathLst>
                <a:path w="136834" h="138463" extrusionOk="0">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6"/>
            <p:cNvSpPr/>
            <p:nvPr/>
          </p:nvSpPr>
          <p:spPr>
            <a:xfrm>
              <a:off x="4831097" y="3461579"/>
              <a:ext cx="456928" cy="540820"/>
            </a:xfrm>
            <a:custGeom>
              <a:avLst/>
              <a:gdLst/>
              <a:ahLst/>
              <a:cxnLst/>
              <a:rect l="l" t="t" r="r" b="b"/>
              <a:pathLst>
                <a:path w="456928" h="540820" extrusionOk="0">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 name="Google Shape;28;p6"/>
            <p:cNvSpPr/>
            <p:nvPr/>
          </p:nvSpPr>
          <p:spPr>
            <a:xfrm>
              <a:off x="5529114" y="3460765"/>
              <a:ext cx="461815" cy="548965"/>
            </a:xfrm>
            <a:custGeom>
              <a:avLst/>
              <a:gdLst/>
              <a:ahLst/>
              <a:cxnLst/>
              <a:rect l="l" t="t" r="r" b="b"/>
              <a:pathLst>
                <a:path w="461815" h="548965" extrusionOk="0">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Google Shape;29;p6"/>
            <p:cNvSpPr/>
            <p:nvPr/>
          </p:nvSpPr>
          <p:spPr>
            <a:xfrm>
              <a:off x="6048759" y="3459950"/>
              <a:ext cx="428421" cy="549780"/>
            </a:xfrm>
            <a:custGeom>
              <a:avLst/>
              <a:gdLst/>
              <a:ahLst/>
              <a:cxnLst/>
              <a:rect l="l" t="t" r="r" b="b"/>
              <a:pathLst>
                <a:path w="428421" h="549780" extrusionOk="0">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6"/>
            <p:cNvSpPr/>
            <p:nvPr/>
          </p:nvSpPr>
          <p:spPr>
            <a:xfrm>
              <a:off x="6504058" y="3320673"/>
              <a:ext cx="355931" cy="678469"/>
            </a:xfrm>
            <a:custGeom>
              <a:avLst/>
              <a:gdLst/>
              <a:ahLst/>
              <a:cxnLst/>
              <a:rect l="l" t="t" r="r" b="b"/>
              <a:pathLst>
                <a:path w="355931" h="678469" extrusionOk="0">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 name="Google Shape;31;p6"/>
            <p:cNvSpPr/>
            <p:nvPr/>
          </p:nvSpPr>
          <p:spPr>
            <a:xfrm>
              <a:off x="7171125" y="3460765"/>
              <a:ext cx="444711" cy="546522"/>
            </a:xfrm>
            <a:custGeom>
              <a:avLst/>
              <a:gdLst/>
              <a:ahLst/>
              <a:cxnLst/>
              <a:rect l="l" t="t" r="r" b="b"/>
              <a:pathLst>
                <a:path w="444711" h="546522" extrusionOk="0">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6"/>
            <p:cNvSpPr/>
            <p:nvPr/>
          </p:nvSpPr>
          <p:spPr>
            <a:xfrm>
              <a:off x="4594081" y="3519408"/>
              <a:ext cx="138463" cy="481363"/>
            </a:xfrm>
            <a:custGeom>
              <a:avLst/>
              <a:gdLst/>
              <a:ahLst/>
              <a:cxnLst/>
              <a:rect l="l" t="t" r="r" b="b"/>
              <a:pathLst>
                <a:path w="138463" h="481363" extrusionOk="0">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 name="Google Shape;33;p6"/>
            <p:cNvSpPr/>
            <p:nvPr/>
          </p:nvSpPr>
          <p:spPr>
            <a:xfrm>
              <a:off x="6945511" y="3518592"/>
              <a:ext cx="137649" cy="479734"/>
            </a:xfrm>
            <a:custGeom>
              <a:avLst/>
              <a:gdLst/>
              <a:ahLst/>
              <a:cxnLst/>
              <a:rect l="l" t="t" r="r" b="b"/>
              <a:pathLst>
                <a:path w="137649" h="479734" extrusionOk="0">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 name="Google Shape;34;p6"/>
            <p:cNvSpPr/>
            <p:nvPr/>
          </p:nvSpPr>
          <p:spPr>
            <a:xfrm>
              <a:off x="6945511" y="3322301"/>
              <a:ext cx="136834" cy="138463"/>
            </a:xfrm>
            <a:custGeom>
              <a:avLst/>
              <a:gdLst/>
              <a:ahLst/>
              <a:cxnLst/>
              <a:rect l="l" t="t" r="r" b="b"/>
              <a:pathLst>
                <a:path w="136834" h="138463" extrusionOk="0">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5" name="Google Shape;35;p6"/>
          <p:cNvSpPr txBox="1"/>
          <p:nvPr/>
        </p:nvSpPr>
        <p:spPr>
          <a:xfrm>
            <a:off x="615950" y="6345238"/>
            <a:ext cx="270000" cy="30709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nl-NL" sz="900" b="1" i="0" u="none" strike="noStrike" cap="none">
                <a:solidFill>
                  <a:schemeClr val="accent1"/>
                </a:solidFill>
                <a:latin typeface="Arial"/>
                <a:ea typeface="Arial"/>
                <a:cs typeface="Arial"/>
                <a:sym typeface="Arial"/>
              </a:rPr>
              <a:t>‹nr.›</a:t>
            </a:fld>
            <a:endParaRPr sz="800" b="1" i="0" u="none" strike="noStrike" cap="none">
              <a:solidFill>
                <a:schemeClr val="accent1"/>
              </a:solidFill>
              <a:latin typeface="Arial"/>
              <a:ea typeface="Arial"/>
              <a:cs typeface="Arial"/>
              <a:sym typeface="Arial"/>
            </a:endParaRPr>
          </a:p>
        </p:txBody>
      </p:sp>
      <p:sp>
        <p:nvSpPr>
          <p:cNvPr id="36" name="Google Shape;36;p6"/>
          <p:cNvSpPr txBox="1">
            <a:spLocks noGrp="1"/>
          </p:cNvSpPr>
          <p:nvPr>
            <p:ph type="title"/>
          </p:nvPr>
        </p:nvSpPr>
        <p:spPr>
          <a:xfrm>
            <a:off x="615950" y="609600"/>
            <a:ext cx="10952162" cy="481013"/>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
          <p:cNvSpPr txBox="1">
            <a:spLocks noGrp="1"/>
          </p:cNvSpPr>
          <p:nvPr>
            <p:ph type="title"/>
          </p:nvPr>
        </p:nvSpPr>
        <p:spPr>
          <a:xfrm>
            <a:off x="0" y="-396913"/>
            <a:ext cx="1532164" cy="29028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1600"/>
              <a:buFont typeface="Arial"/>
              <a:buNone/>
            </a:pPr>
            <a:r>
              <a:rPr lang="nl-NL"/>
              <a:t>Logo animatie</a:t>
            </a:r>
            <a:endParaRPr/>
          </a:p>
        </p:txBody>
      </p:sp>
      <p:sp>
        <p:nvSpPr>
          <p:cNvPr id="270" name="Google Shape;270;p1"/>
          <p:cNvSpPr txBox="1">
            <a:spLocks noGrp="1"/>
          </p:cNvSpPr>
          <p:nvPr>
            <p:ph type="ftr" idx="4294967295"/>
          </p:nvPr>
        </p:nvSpPr>
        <p:spPr>
          <a:xfrm>
            <a:off x="0" y="7043738"/>
            <a:ext cx="5375275" cy="14446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271" name="Google Shape;271;p1"/>
          <p:cNvPicPr preferRelativeResize="0"/>
          <p:nvPr/>
        </p:nvPicPr>
        <p:blipFill>
          <a:blip r:embed="rId3">
            <a:alphaModFix/>
          </a:blip>
          <a:stretch>
            <a:fillRect/>
          </a:stretch>
        </p:blipFill>
        <p:spPr>
          <a:xfrm>
            <a:off x="152400" y="152400"/>
            <a:ext cx="11651610" cy="65540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251d470bff7_0_1"/>
          <p:cNvSpPr txBox="1">
            <a:spLocks noGrp="1"/>
          </p:cNvSpPr>
          <p:nvPr>
            <p:ph type="body" idx="1"/>
          </p:nvPr>
        </p:nvSpPr>
        <p:spPr>
          <a:xfrm>
            <a:off x="619950" y="4856998"/>
            <a:ext cx="10952100" cy="1380300"/>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Door het jarenlange geweld in Colombia zijn veel mensen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getraumatiseerd</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en van hun land verjaagd.</a:t>
            </a:r>
            <a:endParaRPr/>
          </a:p>
        </p:txBody>
      </p:sp>
      <p:sp>
        <p:nvSpPr>
          <p:cNvPr id="277" name="Google Shape;277;g251d470bff7_0_1"/>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278" name="Google Shape;278;g251d470bff7_0_1"/>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279" name="Google Shape;279;g251d470bff7_0_1"/>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280" name="Google Shape;280;g251d470bff7_0_1"/>
          <p:cNvPicPr preferRelativeResize="0">
            <a:picLocks noGrp="1"/>
          </p:cNvPicPr>
          <p:nvPr>
            <p:ph type="pic" idx="2"/>
          </p:nvPr>
        </p:nvPicPr>
        <p:blipFill rotWithShape="1">
          <a:blip r:embed="rId3">
            <a:alphaModFix/>
          </a:blip>
          <a:srcRect l="2042" r="2052"/>
          <a:stretch/>
        </p:blipFill>
        <p:spPr>
          <a:xfrm>
            <a:off x="615950" y="609600"/>
            <a:ext cx="5386077" cy="4083675"/>
          </a:xfrm>
          <a:prstGeom prst="rect">
            <a:avLst/>
          </a:prstGeom>
          <a:solidFill>
            <a:srgbClr val="F2F2F2"/>
          </a:solidFill>
          <a:ln>
            <a:noFill/>
          </a:ln>
        </p:spPr>
      </p:pic>
      <p:pic>
        <p:nvPicPr>
          <p:cNvPr id="281" name="Google Shape;281;g251d470bff7_0_1"/>
          <p:cNvPicPr preferRelativeResize="0">
            <a:picLocks noGrp="1"/>
          </p:cNvPicPr>
          <p:nvPr>
            <p:ph type="pic" idx="3"/>
          </p:nvPr>
        </p:nvPicPr>
        <p:blipFill rotWithShape="1">
          <a:blip r:embed="rId4">
            <a:alphaModFix/>
          </a:blip>
          <a:srcRect l="2042" r="2052"/>
          <a:stretch/>
        </p:blipFill>
        <p:spPr>
          <a:xfrm>
            <a:off x="6182025" y="609600"/>
            <a:ext cx="5386076" cy="4083674"/>
          </a:xfrm>
          <a:prstGeom prst="rect">
            <a:avLst/>
          </a:prstGeom>
          <a:solidFill>
            <a:srgbClr val="F2F2F2"/>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
          <p:cNvPicPr preferRelativeResize="0">
            <a:picLocks noGrp="1"/>
          </p:cNvPicPr>
          <p:nvPr>
            <p:ph type="pic" idx="2"/>
          </p:nvPr>
        </p:nvPicPr>
        <p:blipFill rotWithShape="1">
          <a:blip r:embed="rId3">
            <a:alphaModFix/>
          </a:blip>
          <a:srcRect t="11461" b="11461"/>
          <a:stretch/>
        </p:blipFill>
        <p:spPr>
          <a:xfrm>
            <a:off x="615950" y="609600"/>
            <a:ext cx="10952161" cy="5626315"/>
          </a:xfrm>
          <a:prstGeom prst="rect">
            <a:avLst/>
          </a:prstGeom>
          <a:solidFill>
            <a:srgbClr val="F2F2F2"/>
          </a:solidFill>
          <a:ln>
            <a:noFill/>
          </a:ln>
        </p:spPr>
      </p:pic>
      <p:sp>
        <p:nvSpPr>
          <p:cNvPr id="287" name="Google Shape;287;p3"/>
          <p:cNvSpPr txBox="1">
            <a:spLocks noGrp="1"/>
          </p:cNvSpPr>
          <p:nvPr>
            <p:ph type="body" idx="1"/>
          </p:nvPr>
        </p:nvSpPr>
        <p:spPr>
          <a:xfrm>
            <a:off x="1225493" y="1090663"/>
            <a:ext cx="9741000" cy="10032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Font typeface="Arial"/>
              <a:buNone/>
            </a:pPr>
            <a:r>
              <a:rPr lang="nl-NL" sz="2600"/>
              <a:t>Ook zijn sinds </a:t>
            </a:r>
            <a:r>
              <a:rPr lang="nl-NL"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2015 </a:t>
            </a:r>
            <a:r>
              <a:rPr lang="nl-NL" sz="2600"/>
              <a:t>veel vluchtelingen vanuit Venezuela </a:t>
            </a:r>
            <a:endParaRPr sz="2600"/>
          </a:p>
          <a:p>
            <a:pPr marL="0" lvl="0" indent="0" algn="ctr" rtl="0">
              <a:lnSpc>
                <a:spcPct val="100000"/>
              </a:lnSpc>
              <a:spcBef>
                <a:spcPts val="0"/>
              </a:spcBef>
              <a:spcAft>
                <a:spcPts val="0"/>
              </a:spcAft>
              <a:buSzPts val="3000"/>
              <a:buFont typeface="Arial"/>
              <a:buNone/>
            </a:pPr>
            <a:r>
              <a:rPr lang="nl-NL" sz="2600"/>
              <a:t>naar Colombia </a:t>
            </a:r>
            <a:r>
              <a:rPr lang="nl-NL"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gekomen</a:t>
            </a:r>
            <a:r>
              <a:rPr lang="nl-NL" sz="2600"/>
              <a:t>.</a:t>
            </a:r>
            <a:endParaRPr sz="2600"/>
          </a:p>
        </p:txBody>
      </p:sp>
      <p:sp>
        <p:nvSpPr>
          <p:cNvPr id="288" name="Google Shape;288;p3"/>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289" name="Google Shape;289;p3"/>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290" name="Google Shape;290;p3"/>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
          <p:cNvPicPr preferRelativeResize="0">
            <a:picLocks noGrp="1"/>
          </p:cNvPicPr>
          <p:nvPr>
            <p:ph type="pic" idx="2"/>
          </p:nvPr>
        </p:nvPicPr>
        <p:blipFill rotWithShape="1">
          <a:blip r:embed="rId3">
            <a:alphaModFix/>
          </a:blip>
          <a:srcRect l="7352" r="7352"/>
          <a:stretch/>
        </p:blipFill>
        <p:spPr>
          <a:xfrm>
            <a:off x="615950" y="609600"/>
            <a:ext cx="7194552" cy="5625936"/>
          </a:xfrm>
          <a:prstGeom prst="rect">
            <a:avLst/>
          </a:prstGeom>
          <a:solidFill>
            <a:srgbClr val="F2F2F2"/>
          </a:solidFill>
          <a:ln>
            <a:noFill/>
          </a:ln>
        </p:spPr>
      </p:pic>
      <p:sp>
        <p:nvSpPr>
          <p:cNvPr id="296" name="Google Shape;296;p4"/>
          <p:cNvSpPr txBox="1">
            <a:spLocks noGrp="1"/>
          </p:cNvSpPr>
          <p:nvPr>
            <p:ph type="body" idx="1"/>
          </p:nvPr>
        </p:nvSpPr>
        <p:spPr>
          <a:xfrm>
            <a:off x="7810499" y="609600"/>
            <a:ext cx="3757614" cy="5626800"/>
          </a:xfrm>
          <a:prstGeom prst="rect">
            <a:avLst/>
          </a:prstGeom>
          <a:solidFill>
            <a:schemeClr val="accent1"/>
          </a:solidFill>
          <a:ln>
            <a:noFill/>
          </a:ln>
        </p:spPr>
        <p:txBody>
          <a:bodyPr spcFirstLastPara="1" wrap="square" lIns="360000" tIns="612000" rIns="288000" bIns="0" anchor="t" anchorCtr="0">
            <a:noAutofit/>
          </a:bodyPr>
          <a:lstStyle/>
          <a:p>
            <a:pPr marL="0" lvl="0" indent="0" algn="l" rtl="0">
              <a:lnSpc>
                <a:spcPct val="100000"/>
              </a:lnSpc>
              <a:spcBef>
                <a:spcPts val="0"/>
              </a:spcBef>
              <a:spcAft>
                <a:spcPts val="0"/>
              </a:spcAft>
              <a:buSzPts val="2600"/>
              <a:buFont typeface="Arial"/>
              <a:buNone/>
            </a:pPr>
            <a:r>
              <a:rPr lang="nl-NL"/>
              <a:t>De theologische universiteit in Cali leidt predikanten op om in deze context van conflict, onrecht en armoede hun werk te doen.</a:t>
            </a:r>
            <a:endParaRPr/>
          </a:p>
          <a:p>
            <a:pPr marL="0" lvl="0" indent="0" algn="l" rtl="0">
              <a:lnSpc>
                <a:spcPct val="100000"/>
              </a:lnSpc>
              <a:spcBef>
                <a:spcPts val="0"/>
              </a:spcBef>
              <a:spcAft>
                <a:spcPts val="0"/>
              </a:spcAft>
              <a:buSzPts val="2600"/>
              <a:buFont typeface="Arial"/>
              <a:buNone/>
            </a:pPr>
            <a:endParaRPr/>
          </a:p>
        </p:txBody>
      </p:sp>
      <p:sp>
        <p:nvSpPr>
          <p:cNvPr id="297" name="Google Shape;297;p4"/>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(M)</a:t>
            </a:r>
            <a:endParaRPr/>
          </a:p>
        </p:txBody>
      </p:sp>
      <p:sp>
        <p:nvSpPr>
          <p:cNvPr id="298" name="Google Shape;298;p4"/>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299" name="Google Shape;299;p4"/>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
          <p:cNvSpPr txBox="1">
            <a:spLocks noGrp="1"/>
          </p:cNvSpPr>
          <p:nvPr>
            <p:ph type="body" idx="1"/>
          </p:nvPr>
        </p:nvSpPr>
        <p:spPr>
          <a:xfrm>
            <a:off x="615949" y="4535814"/>
            <a:ext cx="10952164" cy="1700586"/>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Luz</a:t>
            </a:r>
            <a:r>
              <a:rPr lang="nl-NL"/>
              <a:t> is één van die studenten. “Ik heb veel geleerd, niet alleen over theologie, maar ook over psychologie, pastoraat en diaconaat. Dat gebruik ik nu in mijn werk met Venezolaanse vluchtelingen.”</a:t>
            </a:r>
            <a:endParaRPr/>
          </a:p>
        </p:txBody>
      </p:sp>
      <p:sp>
        <p:nvSpPr>
          <p:cNvPr id="305" name="Google Shape;305;p5"/>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306" name="Google Shape;306;p5"/>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307" name="Google Shape;307;p5"/>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308" name="Google Shape;308;p5"/>
          <p:cNvPicPr preferRelativeResize="0">
            <a:picLocks noGrp="1"/>
          </p:cNvPicPr>
          <p:nvPr>
            <p:ph type="pic" idx="2"/>
          </p:nvPr>
        </p:nvPicPr>
        <p:blipFill rotWithShape="1">
          <a:blip r:embed="rId3">
            <a:alphaModFix/>
          </a:blip>
          <a:srcRect l="2005" r="2015"/>
          <a:stretch/>
        </p:blipFill>
        <p:spPr>
          <a:xfrm>
            <a:off x="615949" y="609598"/>
            <a:ext cx="5386081" cy="3742833"/>
          </a:xfrm>
          <a:prstGeom prst="rect">
            <a:avLst/>
          </a:prstGeom>
          <a:solidFill>
            <a:srgbClr val="F2F2F2"/>
          </a:solidFill>
          <a:ln>
            <a:noFill/>
          </a:ln>
        </p:spPr>
      </p:pic>
      <p:pic>
        <p:nvPicPr>
          <p:cNvPr id="309" name="Google Shape;309;p5"/>
          <p:cNvPicPr preferRelativeResize="0">
            <a:picLocks noGrp="1"/>
          </p:cNvPicPr>
          <p:nvPr>
            <p:ph type="pic" idx="3"/>
          </p:nvPr>
        </p:nvPicPr>
        <p:blipFill rotWithShape="1">
          <a:blip r:embed="rId4">
            <a:alphaModFix/>
          </a:blip>
          <a:srcRect l="2005" r="2015"/>
          <a:stretch/>
        </p:blipFill>
        <p:spPr>
          <a:xfrm>
            <a:off x="6182031" y="609598"/>
            <a:ext cx="5386081" cy="3742833"/>
          </a:xfrm>
          <a:prstGeom prst="rect">
            <a:avLst/>
          </a:prstGeom>
          <a:solidFill>
            <a:srgbClr val="F2F2F2"/>
          </a:solidFill>
          <a:ln>
            <a:noFill/>
          </a:ln>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51d470bff7_0_10"/>
          <p:cNvSpPr txBox="1">
            <a:spLocks noGrp="1"/>
          </p:cNvSpPr>
          <p:nvPr>
            <p:ph type="body" idx="1"/>
          </p:nvPr>
        </p:nvSpPr>
        <p:spPr>
          <a:xfrm>
            <a:off x="615949" y="4535814"/>
            <a:ext cx="10952100" cy="1700700"/>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t>En oud-student Alex zette een gaarkeuken op in een achterstandswijk. “Ik wilde meer weten over de Bijbel, en vond in de Bijbel inspiratie om er te zijn voor de mensen in deze wijk.”</a:t>
            </a:r>
            <a:endParaRPr/>
          </a:p>
        </p:txBody>
      </p:sp>
      <p:sp>
        <p:nvSpPr>
          <p:cNvPr id="315" name="Google Shape;315;g251d470bff7_0_10"/>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316" name="Google Shape;316;g251d470bff7_0_10"/>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317" name="Google Shape;317;g251d470bff7_0_10"/>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318" name="Google Shape;318;g251d470bff7_0_10"/>
          <p:cNvPicPr preferRelativeResize="0">
            <a:picLocks noGrp="1"/>
          </p:cNvPicPr>
          <p:nvPr>
            <p:ph type="pic" idx="2"/>
          </p:nvPr>
        </p:nvPicPr>
        <p:blipFill rotWithShape="1">
          <a:blip r:embed="rId3">
            <a:alphaModFix/>
          </a:blip>
          <a:srcRect l="1997" r="1987"/>
          <a:stretch/>
        </p:blipFill>
        <p:spPr>
          <a:xfrm>
            <a:off x="615949" y="609598"/>
            <a:ext cx="5386081" cy="3741669"/>
          </a:xfrm>
          <a:prstGeom prst="rect">
            <a:avLst/>
          </a:prstGeom>
          <a:solidFill>
            <a:srgbClr val="F2F2F2"/>
          </a:solidFill>
          <a:ln>
            <a:noFill/>
          </a:ln>
        </p:spPr>
      </p:pic>
      <p:pic>
        <p:nvPicPr>
          <p:cNvPr id="319" name="Google Shape;319;g251d470bff7_0_10"/>
          <p:cNvPicPr preferRelativeResize="0">
            <a:picLocks noGrp="1"/>
          </p:cNvPicPr>
          <p:nvPr>
            <p:ph type="pic" idx="3"/>
          </p:nvPr>
        </p:nvPicPr>
        <p:blipFill rotWithShape="1">
          <a:blip r:embed="rId4">
            <a:alphaModFix/>
          </a:blip>
          <a:srcRect l="2005" r="2015"/>
          <a:stretch/>
        </p:blipFill>
        <p:spPr>
          <a:xfrm>
            <a:off x="6182031" y="609598"/>
            <a:ext cx="5386081" cy="3742833"/>
          </a:xfrm>
          <a:prstGeom prst="rect">
            <a:avLst/>
          </a:prstGeom>
          <a:solidFill>
            <a:srgbClr val="F2F2F2"/>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251d470bff7_0_19"/>
          <p:cNvPicPr preferRelativeResize="0">
            <a:picLocks noGrp="1"/>
          </p:cNvPicPr>
          <p:nvPr>
            <p:ph type="pic" idx="2"/>
          </p:nvPr>
        </p:nvPicPr>
        <p:blipFill rotWithShape="1">
          <a:blip r:embed="rId3">
            <a:alphaModFix/>
          </a:blip>
          <a:srcRect l="7337" r="7337"/>
          <a:stretch/>
        </p:blipFill>
        <p:spPr>
          <a:xfrm>
            <a:off x="615950" y="609600"/>
            <a:ext cx="7194552" cy="5624184"/>
          </a:xfrm>
          <a:prstGeom prst="rect">
            <a:avLst/>
          </a:prstGeom>
          <a:solidFill>
            <a:srgbClr val="F2F2F2"/>
          </a:solidFill>
          <a:ln>
            <a:noFill/>
          </a:ln>
        </p:spPr>
      </p:pic>
      <p:sp>
        <p:nvSpPr>
          <p:cNvPr id="325" name="Google Shape;325;g251d470bff7_0_19"/>
          <p:cNvSpPr txBox="1">
            <a:spLocks noGrp="1"/>
          </p:cNvSpPr>
          <p:nvPr>
            <p:ph type="body" idx="1"/>
          </p:nvPr>
        </p:nvSpPr>
        <p:spPr>
          <a:xfrm>
            <a:off x="7810499" y="609600"/>
            <a:ext cx="3757500" cy="5626800"/>
          </a:xfrm>
          <a:prstGeom prst="rect">
            <a:avLst/>
          </a:prstGeom>
          <a:solidFill>
            <a:schemeClr val="accent1"/>
          </a:solidFill>
          <a:ln>
            <a:noFill/>
          </a:ln>
        </p:spPr>
        <p:txBody>
          <a:bodyPr spcFirstLastPara="1" wrap="square" lIns="360000" tIns="612000" rIns="288000" bIns="0" anchor="t" anchorCtr="0">
            <a:noAutofit/>
          </a:bodyPr>
          <a:lstStyle/>
          <a:p>
            <a:pPr marL="0" lvl="0" indent="0" algn="l" rtl="0">
              <a:lnSpc>
                <a:spcPct val="100000"/>
              </a:lnSpc>
              <a:spcBef>
                <a:spcPts val="0"/>
              </a:spcBef>
              <a:spcAft>
                <a:spcPts val="0"/>
              </a:spcAft>
              <a:buSzPts val="2600"/>
              <a:buFont typeface="Arial"/>
              <a:buNone/>
            </a:pP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Jeannet</a:t>
            </a:r>
            <a:r>
              <a:rPr lang="nl-NL"/>
              <a:t> Bierman, uitgezonden medewerker van Kerk in Actie, is er docent Praktische Theologie. “Ik leer mijn studenten om niet te werken vanuit dogma’s, maar vanuit wat er speelt in hun gemeente.”</a:t>
            </a:r>
            <a:endParaRPr/>
          </a:p>
          <a:p>
            <a:pPr marL="0" lvl="0" indent="0" algn="l" rtl="0">
              <a:lnSpc>
                <a:spcPct val="100000"/>
              </a:lnSpc>
              <a:spcBef>
                <a:spcPts val="0"/>
              </a:spcBef>
              <a:spcAft>
                <a:spcPts val="0"/>
              </a:spcAft>
              <a:buSzPts val="2600"/>
              <a:buFont typeface="Arial"/>
              <a:buNone/>
            </a:pPr>
            <a:endParaRPr/>
          </a:p>
        </p:txBody>
      </p:sp>
      <p:sp>
        <p:nvSpPr>
          <p:cNvPr id="326" name="Google Shape;326;g251d470bff7_0_19"/>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(M)</a:t>
            </a:r>
            <a:endParaRPr/>
          </a:p>
        </p:txBody>
      </p:sp>
      <p:sp>
        <p:nvSpPr>
          <p:cNvPr id="327" name="Google Shape;327;g251d470bff7_0_19"/>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328" name="Google Shape;328;g251d470bff7_0_19"/>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51d470bff7_0_28"/>
          <p:cNvSpPr txBox="1">
            <a:spLocks noGrp="1"/>
          </p:cNvSpPr>
          <p:nvPr>
            <p:ph type="body" idx="1"/>
          </p:nvPr>
        </p:nvSpPr>
        <p:spPr>
          <a:xfrm>
            <a:off x="615950" y="4784223"/>
            <a:ext cx="10952100" cy="1452300"/>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t>Met jouw steun kan de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universiteit</a:t>
            </a:r>
            <a:r>
              <a:rPr lang="nl-NL"/>
              <a:t> van Cali toekomstige predikanten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opleiden om van betekenis te kunnen zijn in hun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omgeving</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endParaRPr/>
          </a:p>
        </p:txBody>
      </p:sp>
      <p:sp>
        <p:nvSpPr>
          <p:cNvPr id="334" name="Google Shape;334;g251d470bff7_0_28"/>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335" name="Google Shape;335;g251d470bff7_0_28"/>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nl-NL"/>
              <a:t>6 februari 2023</a:t>
            </a:r>
            <a:endParaRPr/>
          </a:p>
        </p:txBody>
      </p:sp>
      <p:sp>
        <p:nvSpPr>
          <p:cNvPr id="336" name="Google Shape;336;g251d470bff7_0_28"/>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nl-NL"/>
              <a:t>Template-set Protestantse Kerk</a:t>
            </a:r>
            <a:endParaRPr/>
          </a:p>
        </p:txBody>
      </p:sp>
      <p:pic>
        <p:nvPicPr>
          <p:cNvPr id="337" name="Google Shape;337;g251d470bff7_0_28"/>
          <p:cNvPicPr preferRelativeResize="0">
            <a:picLocks noGrp="1"/>
          </p:cNvPicPr>
          <p:nvPr>
            <p:ph type="pic" idx="2"/>
          </p:nvPr>
        </p:nvPicPr>
        <p:blipFill rotWithShape="1">
          <a:blip r:embed="rId3">
            <a:alphaModFix/>
          </a:blip>
          <a:srcRect l="1978" r="1978"/>
          <a:stretch/>
        </p:blipFill>
        <p:spPr>
          <a:xfrm>
            <a:off x="615949" y="609598"/>
            <a:ext cx="5386081" cy="3740504"/>
          </a:xfrm>
          <a:prstGeom prst="rect">
            <a:avLst/>
          </a:prstGeom>
          <a:solidFill>
            <a:srgbClr val="F2F2F2"/>
          </a:solidFill>
          <a:ln>
            <a:noFill/>
          </a:ln>
        </p:spPr>
      </p:pic>
      <p:pic>
        <p:nvPicPr>
          <p:cNvPr id="338" name="Google Shape;338;g251d470bff7_0_28"/>
          <p:cNvPicPr preferRelativeResize="0">
            <a:picLocks noGrp="1"/>
          </p:cNvPicPr>
          <p:nvPr>
            <p:ph type="pic" idx="3"/>
          </p:nvPr>
        </p:nvPicPr>
        <p:blipFill rotWithShape="1">
          <a:blip r:embed="rId4">
            <a:alphaModFix/>
          </a:blip>
          <a:srcRect l="1978" r="1978"/>
          <a:stretch/>
        </p:blipFill>
        <p:spPr>
          <a:xfrm>
            <a:off x="6182031" y="609598"/>
            <a:ext cx="5386081" cy="3740504"/>
          </a:xfrm>
          <a:prstGeom prst="rect">
            <a:avLst/>
          </a:prstGeom>
          <a:solidFill>
            <a:srgbClr val="F2F2F2"/>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558b49f4e5_0_0"/>
          <p:cNvSpPr txBox="1">
            <a:spLocks noGrp="1"/>
          </p:cNvSpPr>
          <p:nvPr>
            <p:ph type="body" idx="1"/>
          </p:nvPr>
        </p:nvSpPr>
        <p:spPr>
          <a:xfrm>
            <a:off x="615949" y="4535814"/>
            <a:ext cx="10952100" cy="1700700"/>
          </a:xfrm>
          <a:prstGeom prst="rect">
            <a:avLst/>
          </a:prstGeom>
        </p:spPr>
        <p:txBody>
          <a:bodyPr spcFirstLastPara="1" wrap="square" lIns="360000" tIns="180000" rIns="288000" bIns="0" anchor="t" anchorCtr="0">
            <a:noAutofit/>
          </a:bodyPr>
          <a:lstStyle/>
          <a:p>
            <a:pPr marL="0" lvl="0" indent="0" algn="l" rtl="0">
              <a:spcBef>
                <a:spcPts val="0"/>
              </a:spcBef>
              <a:spcAft>
                <a:spcPts val="0"/>
              </a:spcAft>
              <a:buNone/>
            </a:pPr>
            <a:endParaRPr/>
          </a:p>
        </p:txBody>
      </p:sp>
      <p:sp>
        <p:nvSpPr>
          <p:cNvPr id="345" name="Google Shape;345;g2558b49f4e5_0_0"/>
          <p:cNvSpPr txBox="1">
            <a:spLocks noGrp="1"/>
          </p:cNvSpPr>
          <p:nvPr>
            <p:ph type="title"/>
          </p:nvPr>
        </p:nvSpPr>
        <p:spPr>
          <a:xfrm>
            <a:off x="0" y="-370752"/>
            <a:ext cx="2940000" cy="22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6" name="Google Shape;346;g2558b49f4e5_0_0"/>
          <p:cNvSpPr>
            <a:spLocks noGrp="1"/>
          </p:cNvSpPr>
          <p:nvPr>
            <p:ph type="pic" idx="2"/>
          </p:nvPr>
        </p:nvSpPr>
        <p:spPr>
          <a:xfrm>
            <a:off x="615949" y="609598"/>
            <a:ext cx="5386200" cy="3744000"/>
          </a:xfrm>
          <a:prstGeom prst="rect">
            <a:avLst/>
          </a:prstGeom>
        </p:spPr>
        <p:txBody>
          <a:bodyPr/>
          <a:lstStyle/>
          <a:p>
            <a:endParaRPr lang="nl-NL"/>
          </a:p>
        </p:txBody>
      </p:sp>
      <p:sp>
        <p:nvSpPr>
          <p:cNvPr id="347" name="Google Shape;347;g2558b49f4e5_0_0"/>
          <p:cNvSpPr>
            <a:spLocks noGrp="1"/>
          </p:cNvSpPr>
          <p:nvPr>
            <p:ph type="pic" idx="3"/>
          </p:nvPr>
        </p:nvSpPr>
        <p:spPr>
          <a:xfrm>
            <a:off x="6182031" y="609598"/>
            <a:ext cx="5386200" cy="3744000"/>
          </a:xfrm>
          <a:prstGeom prst="rect">
            <a:avLst/>
          </a:prstGeom>
        </p:spPr>
        <p:txBody>
          <a:bodyPr/>
          <a:lstStyle/>
          <a:p>
            <a:endParaRPr lang="nl-NL"/>
          </a:p>
        </p:txBody>
      </p:sp>
      <p:pic>
        <p:nvPicPr>
          <p:cNvPr id="348" name="Google Shape;348;g2558b49f4e5_0_0"/>
          <p:cNvPicPr preferRelativeResize="0"/>
          <p:nvPr/>
        </p:nvPicPr>
        <p:blipFill>
          <a:blip r:embed="rId3">
            <a:alphaModFix/>
          </a:blip>
          <a:stretch>
            <a:fillRect/>
          </a:stretch>
        </p:blipFill>
        <p:spPr>
          <a:xfrm>
            <a:off x="0" y="434"/>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Breedbeeld</PresentationFormat>
  <Paragraphs>28</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Quattrocento Sans</vt:lpstr>
      <vt:lpstr>Plaats hier je bedrijfsnaam</vt:lpstr>
      <vt:lpstr>Logo animatie</vt:lpstr>
      <vt:lpstr>PowerPoint-presentatie</vt:lpstr>
      <vt:lpstr>Tekst + afbeelding (L)</vt:lpstr>
      <vt:lpstr>Tekst + afbeelding (M)</vt:lpstr>
      <vt:lpstr>PowerPoint-presentatie</vt:lpstr>
      <vt:lpstr>PowerPoint-presentatie</vt:lpstr>
      <vt:lpstr>Tekst + afbeelding (M)</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animatie</dc:title>
  <dc:creator>Martyna Dziarnowska</dc:creator>
  <cp:lastModifiedBy>Otto van Tuijl</cp:lastModifiedBy>
  <cp:revision>1</cp:revision>
  <dcterms:created xsi:type="dcterms:W3CDTF">2018-03-15T13:05:51Z</dcterms:created>
  <dcterms:modified xsi:type="dcterms:W3CDTF">2023-08-01T14:20:18Z</dcterms:modified>
</cp:coreProperties>
</file>