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6" r:id="rId3"/>
    <p:sldId id="259" r:id="rId4"/>
    <p:sldId id="258" r:id="rId5"/>
    <p:sldId id="256" r:id="rId6"/>
    <p:sldId id="268" r:id="rId7"/>
    <p:sldId id="260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84D6D-B66F-4CB9-AC82-0DF8B7104F59}" type="datetimeFigureOut">
              <a:rPr lang="nl-NL" smtClean="0"/>
              <a:t>31-8-2023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600C-8BA1-4337-9F92-BE546AC21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43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51e27c679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51e27c679b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51e27c679b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558b49f4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558b49f4e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558b49f4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3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75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2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+ afbeelding 2x">
  <p:cSld name="Tekst + afbeelding 2x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>
            <a:spLocks noGrp="1"/>
          </p:cNvSpPr>
          <p:nvPr>
            <p:ph type="body" idx="1"/>
          </p:nvPr>
        </p:nvSpPr>
        <p:spPr>
          <a:xfrm>
            <a:off x="461962" y="4535814"/>
            <a:ext cx="8214123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0" tIns="180000" rIns="288000" bIns="0" anchor="t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1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32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028700" lvl="2" indent="-17145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28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marL="1371600" lvl="3" indent="-17145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1714500" lvl="4" indent="-171450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5pPr>
            <a:lvl6pPr marL="2057400" lvl="5" indent="-1714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6pPr>
            <a:lvl7pPr marL="2400300" lvl="6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2743200" lvl="7" indent="-25717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3086100" lvl="8" indent="-171450" algn="l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0" y="-370752"/>
            <a:ext cx="2205037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1"/>
          <p:cNvSpPr txBox="1">
            <a:spLocks noGrp="1"/>
          </p:cNvSpPr>
          <p:nvPr>
            <p:ph type="dt" idx="10"/>
          </p:nvPr>
        </p:nvSpPr>
        <p:spPr>
          <a:xfrm>
            <a:off x="6959020" y="7290438"/>
            <a:ext cx="2184980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1"/>
          <p:cNvSpPr txBox="1">
            <a:spLocks noGrp="1"/>
          </p:cNvSpPr>
          <p:nvPr>
            <p:ph type="ftr" idx="11"/>
          </p:nvPr>
        </p:nvSpPr>
        <p:spPr>
          <a:xfrm>
            <a:off x="0" y="7290438"/>
            <a:ext cx="4032001" cy="14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3" name="Google Shape;223;p11"/>
          <p:cNvGrpSpPr/>
          <p:nvPr/>
        </p:nvGrpSpPr>
        <p:grpSpPr>
          <a:xfrm>
            <a:off x="-2839828" y="0"/>
            <a:ext cx="2770040" cy="5270646"/>
            <a:chOff x="-3786437" y="0"/>
            <a:chExt cx="3693386" cy="5270646"/>
          </a:xfrm>
        </p:grpSpPr>
        <p:sp>
          <p:nvSpPr>
            <p:cNvPr id="224" name="Google Shape;224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9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lang="nl-NL" sz="9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9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lang="nl-NL" sz="900" b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lang="nl-NL" sz="9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nl-NL" sz="9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9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lang="nl-NL" sz="9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lang="nl-NL" sz="900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lang="nl-NL" sz="900" i="1" cap="non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sz="1350"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CECE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0000" tIns="144000" rIns="180000" bIns="144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050" b="1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sz="1350"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75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350"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lang="nl-NL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lang="nl-NL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lang="nl-NL" sz="9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lang="nl-NL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350"/>
            </a:p>
          </p:txBody>
        </p:sp>
        <p:grpSp>
          <p:nvGrpSpPr>
            <p:cNvPr id="228" name="Google Shape;228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229" name="Google Shape;229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8181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/>
                <a:ahLst/>
                <a:cxnLst/>
                <a:rect l="l" t="t" r="r" b="b"/>
                <a:pathLst>
                  <a:path w="168558" h="147459" extrusionOk="0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 b="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3" name="Google Shape;233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p11"/>
              <p:cNvCxnSpPr>
                <a:stCxn id="23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rgbClr val="8AADD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35" name="Google Shape;235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75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350"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lang="nl-NL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l-NL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lang="nl-NL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lang="nl-NL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350"/>
            </a:p>
          </p:txBody>
        </p:sp>
        <p:grpSp>
          <p:nvGrpSpPr>
            <p:cNvPr id="237" name="Google Shape;237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38" name="Google Shape;238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>
                <a:solidFill>
                  <a:srgbClr val="0B7ED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0800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675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sz="1350"/>
              </a:p>
            </p:txBody>
          </p:sp>
          <p:cxnSp>
            <p:nvCxnSpPr>
              <p:cNvPr id="239" name="Google Shape;239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40" name="Google Shape;240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75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1" name="Google Shape;241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lang="nl-NL" sz="75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350"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nl-NL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lang="nl-NL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lang="nl-NL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lang="nl-NL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lang="nl-NL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sz="1350"/>
            </a:p>
          </p:txBody>
        </p:sp>
        <p:grpSp>
          <p:nvGrpSpPr>
            <p:cNvPr id="243" name="Google Shape;243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244" name="Google Shape;244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45" name="Google Shape;245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46" name="Google Shape;246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47" name="Google Shape;247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rgbClr val="818181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8" name="Google Shape;248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81818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10800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49" name="Google Shape;249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spcFirstLastPara="1" wrap="square" lIns="0" tIns="0" rIns="0" bIns="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50" b="1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50" name="Google Shape;250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51" name="Google Shape;251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52" name="Google Shape;252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3" name="Google Shape;253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5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254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5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" name="Google Shape;255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6" name="Google Shape;256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5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257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50" b="1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58" name="Google Shape;258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nl-NL" sz="675" b="0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sz="1350"/>
              </a:p>
            </p:txBody>
          </p:sp>
          <p:sp>
            <p:nvSpPr>
              <p:cNvPr id="259" name="Google Shape;259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name="adj" fmla="val 50000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50" b="1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1" descr="Informatie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/>
                <a:ahLst/>
                <a:cxnLst/>
                <a:rect l="l" t="t" r="r" b="b"/>
                <a:pathLst>
                  <a:path w="291719" h="291719" extrusionOk="0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3" name="Google Shape;263;p11"/>
          <p:cNvSpPr>
            <a:spLocks noGrp="1"/>
          </p:cNvSpPr>
          <p:nvPr>
            <p:ph type="pic" idx="2"/>
          </p:nvPr>
        </p:nvSpPr>
        <p:spPr>
          <a:xfrm>
            <a:off x="461962" y="609598"/>
            <a:ext cx="403956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4" name="Google Shape;264;p11"/>
          <p:cNvSpPr>
            <a:spLocks noGrp="1"/>
          </p:cNvSpPr>
          <p:nvPr>
            <p:ph type="pic" idx="3"/>
          </p:nvPr>
        </p:nvSpPr>
        <p:spPr>
          <a:xfrm>
            <a:off x="4636523" y="609598"/>
            <a:ext cx="403956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5734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animatie">
  <p:cSld name="Logo animati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 l="6" r="6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/>
          <p:nvPr/>
        </p:nvSpPr>
        <p:spPr>
          <a:xfrm>
            <a:off x="2858065" y="2529804"/>
            <a:ext cx="340863" cy="785167"/>
          </a:xfrm>
          <a:custGeom>
            <a:avLst/>
            <a:gdLst/>
            <a:ahLst/>
            <a:cxnLst/>
            <a:rect l="l" t="t" r="r" b="b"/>
            <a:pathLst>
              <a:path w="454484" h="785167" extrusionOk="0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3223974" y="2768449"/>
            <a:ext cx="333533" cy="553852"/>
          </a:xfrm>
          <a:custGeom>
            <a:avLst/>
            <a:gdLst/>
            <a:ahLst/>
            <a:cxnLst/>
            <a:rect l="l" t="t" r="r" b="b"/>
            <a:pathLst>
              <a:path w="444711" h="553852" extrusionOk="0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3620427" y="2775779"/>
            <a:ext cx="269392" cy="537562"/>
          </a:xfrm>
          <a:custGeom>
            <a:avLst/>
            <a:gdLst/>
            <a:ahLst/>
            <a:cxnLst/>
            <a:rect l="l" t="t" r="r" b="b"/>
            <a:pathLst>
              <a:path w="359189" h="537562" extrusionOk="0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3948463" y="2529804"/>
            <a:ext cx="340863" cy="785167"/>
          </a:xfrm>
          <a:custGeom>
            <a:avLst/>
            <a:gdLst/>
            <a:ahLst/>
            <a:cxnLst/>
            <a:rect l="l" t="t" r="r" b="b"/>
            <a:pathLst>
              <a:path w="454484" h="785167" extrusionOk="0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2856232" y="3322302"/>
            <a:ext cx="102626" cy="138463"/>
          </a:xfrm>
          <a:custGeom>
            <a:avLst/>
            <a:gdLst/>
            <a:ahLst/>
            <a:cxnLst/>
            <a:rect l="l" t="t" r="r" b="b"/>
            <a:pathLst>
              <a:path w="136834" h="138463" extrusionOk="0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3032773" y="3461579"/>
            <a:ext cx="342696" cy="540820"/>
          </a:xfrm>
          <a:custGeom>
            <a:avLst/>
            <a:gdLst/>
            <a:ahLst/>
            <a:cxnLst/>
            <a:rect l="l" t="t" r="r" b="b"/>
            <a:pathLst>
              <a:path w="456928" h="540820" extrusionOk="0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3556286" y="3460766"/>
            <a:ext cx="346361" cy="548965"/>
          </a:xfrm>
          <a:custGeom>
            <a:avLst/>
            <a:gdLst/>
            <a:ahLst/>
            <a:cxnLst/>
            <a:rect l="l" t="t" r="r" b="b"/>
            <a:pathLst>
              <a:path w="461815" h="548965" extrusionOk="0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3946020" y="3459950"/>
            <a:ext cx="321316" cy="549780"/>
          </a:xfrm>
          <a:custGeom>
            <a:avLst/>
            <a:gdLst/>
            <a:ahLst/>
            <a:cxnLst/>
            <a:rect l="l" t="t" r="r" b="b"/>
            <a:pathLst>
              <a:path w="428421" h="549780" extrusionOk="0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4287494" y="3320674"/>
            <a:ext cx="266948" cy="678469"/>
          </a:xfrm>
          <a:custGeom>
            <a:avLst/>
            <a:gdLst/>
            <a:ahLst/>
            <a:cxnLst/>
            <a:rect l="l" t="t" r="r" b="b"/>
            <a:pathLst>
              <a:path w="355931" h="678469" extrusionOk="0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4787794" y="3460765"/>
            <a:ext cx="333533" cy="546522"/>
          </a:xfrm>
          <a:custGeom>
            <a:avLst/>
            <a:gdLst/>
            <a:ahLst/>
            <a:cxnLst/>
            <a:rect l="l" t="t" r="r" b="b"/>
            <a:pathLst>
              <a:path w="444711" h="546522" extrusionOk="0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2855011" y="3519408"/>
            <a:ext cx="103847" cy="481363"/>
          </a:xfrm>
          <a:custGeom>
            <a:avLst/>
            <a:gdLst/>
            <a:ahLst/>
            <a:cxnLst/>
            <a:rect l="l" t="t" r="r" b="b"/>
            <a:pathLst>
              <a:path w="138463" h="481363" extrusionOk="0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4618584" y="3518592"/>
            <a:ext cx="103237" cy="479734"/>
          </a:xfrm>
          <a:custGeom>
            <a:avLst/>
            <a:gdLst/>
            <a:ahLst/>
            <a:cxnLst/>
            <a:rect l="l" t="t" r="r" b="b"/>
            <a:pathLst>
              <a:path w="137649" h="479734" extrusionOk="0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4618583" y="3322302"/>
            <a:ext cx="102626" cy="138463"/>
          </a:xfrm>
          <a:custGeom>
            <a:avLst/>
            <a:gdLst/>
            <a:ahLst/>
            <a:cxnLst/>
            <a:rect l="l" t="t" r="r" b="b"/>
            <a:pathLst>
              <a:path w="136834" h="138463" extrusionOk="0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7" descr="Cirkel met pijl naar links silhou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9394" y="5537200"/>
            <a:ext cx="6858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0" y="-396913"/>
            <a:ext cx="1149123" cy="29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7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16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2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5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3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6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0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29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689E0-5369-4B85-806B-B019BDCDFF05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F2A7-3D46-45E2-882F-640A797699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84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39752" y="2130425"/>
            <a:ext cx="4896544" cy="14700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27784" y="3886200"/>
            <a:ext cx="4608512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FD9CAF-FDF4-11E7-BD2D-FCA9808B3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9348"/>
            <a:ext cx="5680720" cy="60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1e27c679b_1_54"/>
          <p:cNvSpPr txBox="1">
            <a:spLocks noGrp="1"/>
          </p:cNvSpPr>
          <p:nvPr>
            <p:ph type="body" idx="1"/>
          </p:nvPr>
        </p:nvSpPr>
        <p:spPr>
          <a:xfrm>
            <a:off x="461962" y="4259111"/>
            <a:ext cx="8214075" cy="1275525"/>
          </a:xfrm>
          <a:prstGeom prst="rect">
            <a:avLst/>
          </a:prstGeom>
        </p:spPr>
        <p:txBody>
          <a:bodyPr spcFirstLastPara="1" vert="horz" wrap="square" lIns="270000" tIns="135000" rIns="216000" bIns="0" rtlCol="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1" name="Google Shape;361;g251e27c679b_1_54"/>
          <p:cNvSpPr txBox="1">
            <a:spLocks noGrp="1"/>
          </p:cNvSpPr>
          <p:nvPr>
            <p:ph type="title"/>
          </p:nvPr>
        </p:nvSpPr>
        <p:spPr>
          <a:xfrm>
            <a:off x="0" y="-278064"/>
            <a:ext cx="2205000" cy="1662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/>
          </a:p>
        </p:txBody>
      </p:sp>
      <p:sp>
        <p:nvSpPr>
          <p:cNvPr id="362" name="Google Shape;362;g251e27c679b_1_54"/>
          <p:cNvSpPr>
            <a:spLocks noGrp="1"/>
          </p:cNvSpPr>
          <p:nvPr>
            <p:ph type="pic" idx="2"/>
          </p:nvPr>
        </p:nvSpPr>
        <p:spPr>
          <a:xfrm>
            <a:off x="461962" y="1314449"/>
            <a:ext cx="4039650" cy="280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63" name="Google Shape;363;g251e27c679b_1_54"/>
          <p:cNvSpPr>
            <a:spLocks noGrp="1"/>
          </p:cNvSpPr>
          <p:nvPr>
            <p:ph type="pic" idx="3"/>
          </p:nvPr>
        </p:nvSpPr>
        <p:spPr>
          <a:xfrm>
            <a:off x="4636523" y="1314449"/>
            <a:ext cx="4039650" cy="280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364" name="Google Shape;364;g251e27c679b_1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576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187220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Drie </a:t>
            </a:r>
            <a:r>
              <a:rPr lang="en-GB" b="1" dirty="0" err="1">
                <a:solidFill>
                  <a:srgbClr val="002060"/>
                </a:solidFill>
              </a:rPr>
              <a:t>Projecten</a:t>
            </a:r>
            <a:r>
              <a:rPr lang="en-GB" b="1" dirty="0">
                <a:solidFill>
                  <a:srgbClr val="002060"/>
                </a:solidFill>
              </a:rPr>
              <a:t> in Colombia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met 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PKN </a:t>
            </a:r>
            <a:r>
              <a:rPr lang="en-GB" b="1" dirty="0" err="1">
                <a:solidFill>
                  <a:srgbClr val="002060"/>
                </a:solidFill>
              </a:rPr>
              <a:t>kerken</a:t>
            </a:r>
            <a:r>
              <a:rPr lang="en-GB" b="1" dirty="0">
                <a:solidFill>
                  <a:srgbClr val="002060"/>
                </a:solidFill>
              </a:rPr>
              <a:t> in de Delta en Kerk in Actie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168352"/>
          </a:xfrm>
        </p:spPr>
        <p:txBody>
          <a:bodyPr>
            <a:noAutofit/>
          </a:bodyPr>
          <a:lstStyle/>
          <a:p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Kinderen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achterstandswijken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 Bogota</a:t>
            </a:r>
          </a:p>
          <a:p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Sociaal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bewogen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predikanten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6">
                    <a:lumMod val="50000"/>
                  </a:schemeClr>
                </a:solidFill>
              </a:rPr>
              <a:t>opleiden</a:t>
            </a:r>
            <a:endParaRPr lang="en-GB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nl-NL" sz="36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Met COCOMOPOCA werken aan duurzame agrarische ontwikkeling en goed  bosbeheer.</a:t>
            </a:r>
            <a:r>
              <a:rPr lang="nl-NL" sz="3600" b="1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l-NL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b="1" dirty="0"/>
          </a:p>
          <a:p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2898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oogle Shape;271;p1">
            <a:extLst>
              <a:ext uri="{FF2B5EF4-FFF2-40B4-BE49-F238E27FC236}">
                <a16:creationId xmlns:a16="http://schemas.microsoft.com/office/drawing/2014/main" id="{B001C673-F03C-0311-F9F8-9655D485886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206" y="209324"/>
            <a:ext cx="8047587" cy="6308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9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"/>
          <p:cNvSpPr txBox="1">
            <a:spLocks noGrp="1"/>
          </p:cNvSpPr>
          <p:nvPr>
            <p:ph type="title"/>
          </p:nvPr>
        </p:nvSpPr>
        <p:spPr>
          <a:xfrm>
            <a:off x="0" y="-297685"/>
            <a:ext cx="1149123" cy="2177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r>
              <a:rPr lang="nl-NL"/>
              <a:t>Logo animatie</a:t>
            </a:r>
            <a:endParaRPr/>
          </a:p>
        </p:txBody>
      </p:sp>
      <p:sp>
        <p:nvSpPr>
          <p:cNvPr id="270" name="Google Shape;270;p1"/>
          <p:cNvSpPr txBox="1">
            <a:spLocks noGrp="1"/>
          </p:cNvSpPr>
          <p:nvPr>
            <p:ph type="ftr" idx="4294967295"/>
          </p:nvPr>
        </p:nvSpPr>
        <p:spPr>
          <a:xfrm>
            <a:off x="1" y="6997304"/>
            <a:ext cx="4031456" cy="1083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>
              <a:buSzPts val="1400"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271" name="Google Shape;27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404664"/>
            <a:ext cx="8738708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"/>
          <p:cNvSpPr txBox="1">
            <a:spLocks noGrp="1"/>
          </p:cNvSpPr>
          <p:nvPr>
            <p:ph type="title"/>
          </p:nvPr>
        </p:nvSpPr>
        <p:spPr>
          <a:xfrm>
            <a:off x="0" y="-297685"/>
            <a:ext cx="1149123" cy="2177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r>
              <a:rPr lang="nl-NL"/>
              <a:t>Logo animatie</a:t>
            </a:r>
            <a:endParaRPr/>
          </a:p>
        </p:txBody>
      </p:sp>
      <p:sp>
        <p:nvSpPr>
          <p:cNvPr id="270" name="Google Shape;270;p1"/>
          <p:cNvSpPr txBox="1">
            <a:spLocks noGrp="1"/>
          </p:cNvSpPr>
          <p:nvPr>
            <p:ph type="ftr" idx="4294967295"/>
          </p:nvPr>
        </p:nvSpPr>
        <p:spPr>
          <a:xfrm>
            <a:off x="1" y="6997304"/>
            <a:ext cx="4031456" cy="1083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>
              <a:buSzPts val="1400"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271" name="Google Shape;27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971550"/>
            <a:ext cx="8738708" cy="491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Drie </a:t>
            </a:r>
            <a:r>
              <a:rPr lang="en-GB" b="1" dirty="0" err="1">
                <a:solidFill>
                  <a:srgbClr val="002060"/>
                </a:solidFill>
              </a:rPr>
              <a:t>Projecten</a:t>
            </a:r>
            <a:r>
              <a:rPr lang="en-GB" b="1" dirty="0">
                <a:solidFill>
                  <a:srgbClr val="002060"/>
                </a:solidFill>
              </a:rPr>
              <a:t> in Colombia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met 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 err="1">
                <a:solidFill>
                  <a:srgbClr val="002060"/>
                </a:solidFill>
              </a:rPr>
              <a:t>Kerken</a:t>
            </a:r>
            <a:r>
              <a:rPr lang="en-GB" b="1" dirty="0">
                <a:solidFill>
                  <a:srgbClr val="002060"/>
                </a:solidFill>
              </a:rPr>
              <a:t> in de Delta en Kerk in Actie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104456"/>
          </a:xfrm>
        </p:spPr>
        <p:txBody>
          <a:bodyPr>
            <a:normAutofit/>
          </a:bodyPr>
          <a:lstStyle/>
          <a:p>
            <a:r>
              <a:rPr lang="en-GB" b="1" dirty="0" err="1"/>
              <a:t>Verdere</a:t>
            </a:r>
            <a:r>
              <a:rPr lang="en-GB" b="1" dirty="0"/>
              <a:t> </a:t>
            </a:r>
            <a:r>
              <a:rPr lang="en-GB" b="1" dirty="0" err="1"/>
              <a:t>informatie</a:t>
            </a:r>
            <a:r>
              <a:rPr lang="en-GB" b="1" dirty="0"/>
              <a:t>:</a:t>
            </a:r>
            <a:br>
              <a:rPr lang="en-GB" b="1" dirty="0"/>
            </a:br>
            <a:r>
              <a:rPr lang="en-GB" b="1" dirty="0"/>
              <a:t>- in het Magazine</a:t>
            </a:r>
            <a:r>
              <a:rPr lang="en-GB" b="1" dirty="0">
                <a:sym typeface="Wingdings" panose="05000000000000000000" pitchFamily="2" charset="2"/>
              </a:rPr>
              <a:t> </a:t>
            </a:r>
            <a:r>
              <a:rPr lang="en-GB" b="1" dirty="0" err="1">
                <a:sym typeface="Wingdings" panose="05000000000000000000" pitchFamily="2" charset="2"/>
              </a:rPr>
              <a:t>Samen</a:t>
            </a:r>
            <a:r>
              <a:rPr lang="en-GB" b="1" dirty="0">
                <a:sym typeface="Wingdings" panose="05000000000000000000" pitchFamily="2" charset="2"/>
              </a:rPr>
              <a:t> in Actie </a:t>
            </a:r>
            <a:r>
              <a:rPr lang="en-GB" b="1" dirty="0" err="1">
                <a:sym typeface="Wingdings" panose="05000000000000000000" pitchFamily="2" charset="2"/>
              </a:rPr>
              <a:t>voor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br>
              <a:rPr lang="en-GB" b="1" dirty="0">
                <a:sym typeface="Wingdings" panose="05000000000000000000" pitchFamily="2" charset="2"/>
              </a:rPr>
            </a:br>
            <a:r>
              <a:rPr lang="en-GB" b="1" dirty="0">
                <a:sym typeface="Wingdings" panose="05000000000000000000" pitchFamily="2" charset="2"/>
              </a:rPr>
              <a:t>  Colombia plus </a:t>
            </a:r>
            <a:r>
              <a:rPr lang="en-GB" b="1" dirty="0" err="1">
                <a:sym typeface="Wingdings" panose="05000000000000000000" pitchFamily="2" charset="2"/>
              </a:rPr>
              <a:t>inlegvel</a:t>
            </a:r>
            <a:r>
              <a:rPr lang="en-GB" b="1" dirty="0">
                <a:sym typeface="Wingdings" panose="05000000000000000000" pitchFamily="2" charset="2"/>
              </a:rPr>
              <a:t>.</a:t>
            </a:r>
            <a:br>
              <a:rPr lang="en-GB" b="1" dirty="0">
                <a:sym typeface="Wingdings" panose="05000000000000000000" pitchFamily="2" charset="2"/>
              </a:rPr>
            </a:br>
            <a:r>
              <a:rPr lang="en-GB" b="1" dirty="0">
                <a:sym typeface="Wingdings" panose="05000000000000000000" pitchFamily="2" charset="2"/>
              </a:rPr>
              <a:t>- Op de site van Kerk in Actie </a:t>
            </a:r>
          </a:p>
          <a:p>
            <a:pPr marL="0" indent="0">
              <a:buNone/>
            </a:pPr>
            <a:r>
              <a:rPr lang="en-GB" b="1" dirty="0">
                <a:sym typeface="Wingdings" panose="05000000000000000000" pitchFamily="2" charset="2"/>
              </a:rPr>
              <a:t>    - Op de site van de Ichthuskerk </a:t>
            </a:r>
            <a:r>
              <a:rPr lang="en-GB" b="1" dirty="0" err="1">
                <a:sym typeface="Wingdings" panose="05000000000000000000" pitchFamily="2" charset="2"/>
              </a:rPr>
              <a:t>onder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br>
              <a:rPr lang="en-GB" b="1" dirty="0">
                <a:sym typeface="Wingdings" panose="05000000000000000000" pitchFamily="2" charset="2"/>
              </a:rPr>
            </a:br>
            <a:r>
              <a:rPr lang="en-GB" b="1" dirty="0">
                <a:sym typeface="Wingdings" panose="05000000000000000000" pitchFamily="2" charset="2"/>
              </a:rPr>
              <a:t>        ZWO Colombia</a:t>
            </a:r>
          </a:p>
          <a:p>
            <a:pPr marL="0" indent="0">
              <a:buNone/>
            </a:pPr>
            <a:r>
              <a:rPr lang="en-GB" b="1" dirty="0"/>
              <a:t>    - </a:t>
            </a:r>
            <a:r>
              <a:rPr lang="en-GB" b="1" dirty="0" err="1"/>
              <a:t>Regelmatige</a:t>
            </a:r>
            <a:r>
              <a:rPr lang="en-GB" b="1" dirty="0"/>
              <a:t> updates in de </a:t>
            </a:r>
            <a:r>
              <a:rPr lang="en-GB" b="1" dirty="0" err="1"/>
              <a:t>Wegwijzer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72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558b49f4e5_0_0"/>
          <p:cNvSpPr txBox="1">
            <a:spLocks noGrp="1"/>
          </p:cNvSpPr>
          <p:nvPr>
            <p:ph type="body" idx="1"/>
          </p:nvPr>
        </p:nvSpPr>
        <p:spPr>
          <a:xfrm>
            <a:off x="461962" y="4259111"/>
            <a:ext cx="8214075" cy="1275525"/>
          </a:xfrm>
          <a:prstGeom prst="rect">
            <a:avLst/>
          </a:prstGeom>
        </p:spPr>
        <p:txBody>
          <a:bodyPr spcFirstLastPara="1" vert="horz" wrap="square" lIns="270000" tIns="135000" rIns="216000" bIns="0" rtlCol="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5" name="Google Shape;345;g2558b49f4e5_0_0"/>
          <p:cNvSpPr txBox="1">
            <a:spLocks noGrp="1"/>
          </p:cNvSpPr>
          <p:nvPr>
            <p:ph type="title"/>
          </p:nvPr>
        </p:nvSpPr>
        <p:spPr>
          <a:xfrm>
            <a:off x="0" y="-278064"/>
            <a:ext cx="2205000" cy="1662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/>
          </a:p>
        </p:txBody>
      </p:sp>
      <p:sp>
        <p:nvSpPr>
          <p:cNvPr id="346" name="Google Shape;346;g2558b49f4e5_0_0"/>
          <p:cNvSpPr>
            <a:spLocks noGrp="1"/>
          </p:cNvSpPr>
          <p:nvPr>
            <p:ph type="pic" idx="2"/>
          </p:nvPr>
        </p:nvSpPr>
        <p:spPr>
          <a:xfrm>
            <a:off x="461962" y="1314449"/>
            <a:ext cx="4039650" cy="280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47" name="Google Shape;347;g2558b49f4e5_0_0"/>
          <p:cNvSpPr>
            <a:spLocks noGrp="1"/>
          </p:cNvSpPr>
          <p:nvPr>
            <p:ph type="pic" idx="3"/>
          </p:nvPr>
        </p:nvSpPr>
        <p:spPr>
          <a:xfrm>
            <a:off x="4636523" y="1314449"/>
            <a:ext cx="4039650" cy="280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348" name="Google Shape;348;g2558b49f4e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576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114</Words>
  <Application>Microsoft Office PowerPoint</Application>
  <PresentationFormat>Diavoorstelling (4:3)</PresentationFormat>
  <Paragraphs>14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PowerPoint-presentatie</vt:lpstr>
      <vt:lpstr>PowerPoint-presentatie</vt:lpstr>
      <vt:lpstr>Drie Projecten in Colombia met  PKN kerken in de Delta en Kerk in Actie </vt:lpstr>
      <vt:lpstr>PowerPoint-presentatie</vt:lpstr>
      <vt:lpstr>Logo animatie</vt:lpstr>
      <vt:lpstr>Logo animatie</vt:lpstr>
      <vt:lpstr>Drie Projecten in Colombia met  Kerken in de Delta en Kerk in Actie</vt:lpstr>
      <vt:lpstr>PowerPoint-presentatie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Tuijl, Otto</dc:creator>
  <cp:lastModifiedBy>Otto van Tuijl</cp:lastModifiedBy>
  <cp:revision>7</cp:revision>
  <dcterms:created xsi:type="dcterms:W3CDTF">2018-06-12T16:58:56Z</dcterms:created>
  <dcterms:modified xsi:type="dcterms:W3CDTF">2023-08-31T10:18:37Z</dcterms:modified>
</cp:coreProperties>
</file>